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8" r:id="rId3"/>
    <p:sldId id="257" r:id="rId4"/>
    <p:sldId id="259" r:id="rId5"/>
    <p:sldId id="260" r:id="rId6"/>
    <p:sldId id="262" r:id="rId7"/>
    <p:sldId id="263" r:id="rId8"/>
    <p:sldId id="265" r:id="rId9"/>
    <p:sldId id="267" r:id="rId10"/>
    <p:sldId id="266" r:id="rId11"/>
    <p:sldId id="268" r:id="rId12"/>
    <p:sldId id="269" r:id="rId13"/>
    <p:sldId id="270" r:id="rId14"/>
    <p:sldId id="271" r:id="rId15"/>
    <p:sldId id="272" r:id="rId16"/>
    <p:sldId id="273" r:id="rId17"/>
    <p:sldId id="274"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161E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67" autoAdjust="0"/>
  </p:normalViewPr>
  <p:slideViewPr>
    <p:cSldViewPr snapToGrid="0">
      <p:cViewPr varScale="1">
        <p:scale>
          <a:sx n="82" d="100"/>
          <a:sy n="82" d="100"/>
        </p:scale>
        <p:origin x="171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8282E-7C4C-4ED3-B22F-0F2437F06714}" type="datetimeFigureOut">
              <a:rPr lang="en-GB" smtClean="0"/>
              <a:t>21/05/2024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8DB1B7-C441-495B-B049-DEDCFC1157DD}" type="slidenum">
              <a:rPr lang="en-GB" smtClean="0"/>
              <a:t>‹#›</a:t>
            </a:fld>
            <a:endParaRPr lang="en-GB"/>
          </a:p>
        </p:txBody>
      </p:sp>
    </p:spTree>
    <p:extLst>
      <p:ext uri="{BB962C8B-B14F-4D97-AF65-F5344CB8AC3E}">
        <p14:creationId xmlns:p14="http://schemas.microsoft.com/office/powerpoint/2010/main" val="501539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Share the code they need: https://github.com/bjssacademy/js-clean-code-workalong/blob/main/int-console.js</a:t>
            </a:r>
          </a:p>
        </p:txBody>
      </p:sp>
      <p:sp>
        <p:nvSpPr>
          <p:cNvPr id="4" name="Slide Number Placeholder 3"/>
          <p:cNvSpPr>
            <a:spLocks noGrp="1"/>
          </p:cNvSpPr>
          <p:nvPr>
            <p:ph type="sldNum" sz="quarter" idx="5"/>
          </p:nvPr>
        </p:nvSpPr>
        <p:spPr/>
        <p:txBody>
          <a:bodyPr/>
          <a:lstStyle/>
          <a:p>
            <a:fld id="{848DB1B7-C441-495B-B049-DEDCFC1157DD}" type="slidenum">
              <a:rPr lang="en-GB" smtClean="0"/>
              <a:t>1</a:t>
            </a:fld>
            <a:endParaRPr lang="en-GB"/>
          </a:p>
        </p:txBody>
      </p:sp>
    </p:spTree>
    <p:extLst>
      <p:ext uri="{BB962C8B-B14F-4D97-AF65-F5344CB8AC3E}">
        <p14:creationId xmlns:p14="http://schemas.microsoft.com/office/powerpoint/2010/main" val="1433235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Okay, now we've done that, let's look at another candidate.</a:t>
            </a:r>
          </a:p>
          <a:p>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What's this? After careful examination, an asking our friendly domain expert, they confirm that you first need to calculate the </a:t>
            </a:r>
            <a:r>
              <a:rPr lang="en-GB" b="0" dirty="0">
                <a:solidFill>
                  <a:srgbClr val="CE9178"/>
                </a:solidFill>
                <a:effectLst/>
                <a:highlight>
                  <a:srgbClr val="1F1F1F"/>
                </a:highlight>
                <a:latin typeface="Consolas" panose="020B0609020204030204" pitchFamily="49" charset="0"/>
              </a:rPr>
              <a:t>`principal`</a:t>
            </a:r>
            <a:r>
              <a:rPr lang="en-GB" b="0" dirty="0">
                <a:solidFill>
                  <a:srgbClr val="CCCCCC"/>
                </a:solidFill>
                <a:effectLst/>
                <a:highlight>
                  <a:srgbClr val="1F1F1F"/>
                </a:highlight>
                <a:latin typeface="Consolas" panose="020B0609020204030204" pitchFamily="49" charset="0"/>
              </a:rPr>
              <a:t> by the </a:t>
            </a:r>
            <a:r>
              <a:rPr lang="en-GB" b="0" i="1" dirty="0">
                <a:solidFill>
                  <a:srgbClr val="CCCCCC"/>
                </a:solidFill>
                <a:effectLst/>
                <a:highlight>
                  <a:srgbClr val="1F1F1F"/>
                </a:highlight>
                <a:latin typeface="Consolas" panose="020B0609020204030204" pitchFamily="49" charset="0"/>
              </a:rPr>
              <a:t>*growth rate*</a:t>
            </a:r>
            <a:r>
              <a:rPr lang="en-GB" b="0" dirty="0">
                <a:solidFill>
                  <a:srgbClr val="CCCCCC"/>
                </a:solidFill>
                <a:effectLst/>
                <a:highlight>
                  <a:srgbClr val="1F1F1F"/>
                </a:highlight>
                <a:latin typeface="Consolas" panose="020B0609020204030204" pitchFamily="49" charset="0"/>
              </a:rPr>
              <a:t>, which is expressed </a:t>
            </a:r>
            <a:r>
              <a:rPr lang="en-GB" b="0" dirty="0">
                <a:solidFill>
                  <a:srgbClr val="CE9178"/>
                </a:solidFill>
                <a:effectLst/>
                <a:highlight>
                  <a:srgbClr val="1F1F1F"/>
                </a:highlight>
                <a:latin typeface="Consolas" panose="020B0609020204030204" pitchFamily="49" charset="0"/>
              </a:rPr>
              <a:t>`% * years`</a:t>
            </a:r>
            <a:r>
              <a:rPr lang="en-GB" b="0" dirty="0">
                <a:solidFill>
                  <a:srgbClr val="CCCCCC"/>
                </a:solidFill>
                <a:effectLst/>
                <a:highlight>
                  <a:srgbClr val="1F1F1F"/>
                </a:highlight>
                <a:latin typeface="Consolas" panose="020B0609020204030204" pitchFamily="49" charset="0"/>
              </a:rPr>
              <a:t>.</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Hmm, okay, well let's use the domain to explain what is going on and extract that:</a:t>
            </a:r>
          </a:p>
          <a:p>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{switch to VS Code to show}</a:t>
            </a:r>
          </a:p>
          <a:p>
            <a:endParaRPr lang="en-GB" b="0" dirty="0"/>
          </a:p>
        </p:txBody>
      </p:sp>
      <p:sp>
        <p:nvSpPr>
          <p:cNvPr id="4" name="Slide Number Placeholder 3"/>
          <p:cNvSpPr>
            <a:spLocks noGrp="1"/>
          </p:cNvSpPr>
          <p:nvPr>
            <p:ph type="sldNum" sz="quarter" idx="5"/>
          </p:nvPr>
        </p:nvSpPr>
        <p:spPr/>
        <p:txBody>
          <a:bodyPr/>
          <a:lstStyle/>
          <a:p>
            <a:fld id="{848DB1B7-C441-495B-B049-DEDCFC1157DD}" type="slidenum">
              <a:rPr lang="en-GB" smtClean="0"/>
              <a:t>14</a:t>
            </a:fld>
            <a:endParaRPr lang="en-GB"/>
          </a:p>
        </p:txBody>
      </p:sp>
    </p:spTree>
    <p:extLst>
      <p:ext uri="{BB962C8B-B14F-4D97-AF65-F5344CB8AC3E}">
        <p14:creationId xmlns:p14="http://schemas.microsoft.com/office/powerpoint/2010/main" val="232744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We've still got an odd bit of maths we don't understand though. Hmm.</a:t>
            </a:r>
          </a:p>
          <a:p>
            <a:endParaRPr lang="en-GB" b="0" dirty="0"/>
          </a:p>
        </p:txBody>
      </p:sp>
      <p:sp>
        <p:nvSpPr>
          <p:cNvPr id="4" name="Slide Number Placeholder 3"/>
          <p:cNvSpPr>
            <a:spLocks noGrp="1"/>
          </p:cNvSpPr>
          <p:nvPr>
            <p:ph type="sldNum" sz="quarter" idx="5"/>
          </p:nvPr>
        </p:nvSpPr>
        <p:spPr/>
        <p:txBody>
          <a:bodyPr/>
          <a:lstStyle/>
          <a:p>
            <a:fld id="{848DB1B7-C441-495B-B049-DEDCFC1157DD}" type="slidenum">
              <a:rPr lang="en-GB" smtClean="0"/>
              <a:t>15</a:t>
            </a:fld>
            <a:endParaRPr lang="en-GB"/>
          </a:p>
        </p:txBody>
      </p:sp>
    </p:spTree>
    <p:extLst>
      <p:ext uri="{BB962C8B-B14F-4D97-AF65-F5344CB8AC3E}">
        <p14:creationId xmlns:p14="http://schemas.microsoft.com/office/powerpoint/2010/main" val="17745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We can break up our extracted method </a:t>
            </a:r>
            <a:r>
              <a:rPr lang="en-GB" b="0" dirty="0">
                <a:solidFill>
                  <a:srgbClr val="CE9178"/>
                </a:solidFill>
                <a:effectLst/>
                <a:highlight>
                  <a:srgbClr val="1F1F1F"/>
                </a:highlight>
                <a:latin typeface="Consolas" panose="020B0609020204030204" pitchFamily="49" charset="0"/>
              </a:rPr>
              <a:t>`</a:t>
            </a:r>
            <a:r>
              <a:rPr lang="en-GB" b="0" dirty="0" err="1">
                <a:solidFill>
                  <a:srgbClr val="CE9178"/>
                </a:solidFill>
                <a:effectLst/>
                <a:highlight>
                  <a:srgbClr val="1F1F1F"/>
                </a:highlight>
                <a:latin typeface="Consolas" panose="020B0609020204030204" pitchFamily="49" charset="0"/>
              </a:rPr>
              <a:t>growthRate</a:t>
            </a:r>
            <a:r>
              <a:rPr lang="en-GB" b="0" dirty="0">
                <a:solidFill>
                  <a:srgbClr val="CE9178"/>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and aid understanding by creating an *interim variable`. This helps us separate out our calculation, not only to help us understand what is going on, but also for debugging.</a:t>
            </a:r>
          </a:p>
          <a:p>
            <a:br>
              <a:rPr lang="en-GB" b="0" dirty="0">
                <a:solidFill>
                  <a:srgbClr val="CCCCCC"/>
                </a:solidFill>
                <a:effectLst/>
                <a:highlight>
                  <a:srgbClr val="1F1F1F"/>
                </a:highlight>
                <a:latin typeface="Consolas" panose="020B0609020204030204" pitchFamily="49" charset="0"/>
              </a:rPr>
            </a:br>
            <a:r>
              <a:rPr lang="en-GB" b="0" dirty="0">
                <a:solidFill>
                  <a:srgbClr val="6A9955"/>
                </a:solidFill>
                <a:effectLst/>
                <a:highlight>
                  <a:srgbClr val="1F1F1F"/>
                </a:highlight>
                <a:latin typeface="Consolas" panose="020B0609020204030204" pitchFamily="49" charset="0"/>
              </a:rPr>
              <a:t>&gt;</a:t>
            </a:r>
            <a:r>
              <a:rPr lang="en-GB" b="0" dirty="0">
                <a:solidFill>
                  <a:srgbClr val="CCCCCC"/>
                </a:solidFill>
                <a:effectLst/>
                <a:highlight>
                  <a:srgbClr val="1F1F1F"/>
                </a:highlight>
                <a:latin typeface="Consolas" panose="020B0609020204030204" pitchFamily="49" charset="0"/>
              </a:rPr>
              <a:t> Whilst it's very clever to write a complex mathematical statement on one line, trying to debug it when things go wrong is </a:t>
            </a:r>
            <a:r>
              <a:rPr lang="en-GB" b="0" i="1" dirty="0">
                <a:solidFill>
                  <a:srgbClr val="CCCCCC"/>
                </a:solidFill>
                <a:effectLst/>
                <a:highlight>
                  <a:srgbClr val="1F1F1F"/>
                </a:highlight>
                <a:latin typeface="Consolas" panose="020B0609020204030204" pitchFamily="49" charset="0"/>
              </a:rPr>
              <a:t>*very*</a:t>
            </a:r>
            <a:r>
              <a:rPr lang="en-GB" b="0" dirty="0">
                <a:solidFill>
                  <a:srgbClr val="CCCCCC"/>
                </a:solidFill>
                <a:effectLst/>
                <a:highlight>
                  <a:srgbClr val="1F1F1F"/>
                </a:highlight>
                <a:latin typeface="Consolas" panose="020B0609020204030204" pitchFamily="49" charset="0"/>
              </a:rPr>
              <a:t> difficult. Be nice to yourself instead.</a:t>
            </a:r>
          </a:p>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17</a:t>
            </a:fld>
            <a:endParaRPr lang="en-GB"/>
          </a:p>
        </p:txBody>
      </p:sp>
    </p:spTree>
    <p:extLst>
      <p:ext uri="{BB962C8B-B14F-4D97-AF65-F5344CB8AC3E}">
        <p14:creationId xmlns:p14="http://schemas.microsoft.com/office/powerpoint/2010/main" val="114385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CCCCCC"/>
                </a:solidFill>
                <a:effectLst/>
                <a:highlight>
                  <a:srgbClr val="1F1F1F"/>
                </a:highlight>
                <a:latin typeface="Consolas" panose="020B0609020204030204" pitchFamily="49" charset="0"/>
              </a:rPr>
              <a:t>Here we have introduced the intermediate variable </a:t>
            </a:r>
            <a:r>
              <a:rPr lang="en-GB" b="0" dirty="0">
                <a:solidFill>
                  <a:srgbClr val="CE9178"/>
                </a:solidFill>
                <a:effectLst/>
                <a:highlight>
                  <a:srgbClr val="1F1F1F"/>
                </a:highlight>
                <a:latin typeface="Consolas" panose="020B0609020204030204" pitchFamily="49" charset="0"/>
              </a:rPr>
              <a:t>`</a:t>
            </a:r>
            <a:r>
              <a:rPr lang="en-GB" b="0" dirty="0" err="1">
                <a:solidFill>
                  <a:srgbClr val="CE9178"/>
                </a:solidFill>
                <a:effectLst/>
                <a:highlight>
                  <a:srgbClr val="1F1F1F"/>
                </a:highlight>
                <a:latin typeface="Consolas" panose="020B0609020204030204" pitchFamily="49" charset="0"/>
              </a:rPr>
              <a:t>growthAsDecimal</a:t>
            </a:r>
            <a:r>
              <a:rPr lang="en-GB" b="0" dirty="0">
                <a:solidFill>
                  <a:srgbClr val="CE9178"/>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and assigned it the value of </a:t>
            </a:r>
            <a:r>
              <a:rPr lang="en-GB" b="0" dirty="0">
                <a:solidFill>
                  <a:srgbClr val="CE9178"/>
                </a:solidFill>
                <a:effectLst/>
                <a:highlight>
                  <a:srgbClr val="1F1F1F"/>
                </a:highlight>
                <a:latin typeface="Consolas" panose="020B0609020204030204" pitchFamily="49" charset="0"/>
              </a:rPr>
              <a:t>`rate /100`</a:t>
            </a:r>
            <a:r>
              <a:rPr lang="en-GB" b="0" dirty="0">
                <a:solidFill>
                  <a:srgbClr val="CCCCCC"/>
                </a:solidFill>
                <a:effectLst/>
                <a:highlight>
                  <a:srgbClr val="1F1F1F"/>
                </a:highlight>
                <a:latin typeface="Consolas" panose="020B0609020204030204" pitchFamily="49" charset="0"/>
              </a:rPr>
              <a:t> plus </a:t>
            </a:r>
            <a:r>
              <a:rPr lang="en-GB" b="0" dirty="0">
                <a:solidFill>
                  <a:srgbClr val="CE9178"/>
                </a:solidFill>
                <a:effectLst/>
                <a:highlight>
                  <a:srgbClr val="1F1F1F"/>
                </a:highlight>
                <a:latin typeface="Consolas" panose="020B0609020204030204" pitchFamily="49" charset="0"/>
              </a:rPr>
              <a:t>`1`</a:t>
            </a:r>
            <a:r>
              <a:rPr lang="en-GB" b="0" dirty="0">
                <a:solidFill>
                  <a:srgbClr val="CCCCCC"/>
                </a:solidFill>
                <a:effectLst/>
                <a:highlight>
                  <a:srgbClr val="1F1F1F"/>
                </a:highlight>
                <a:latin typeface="Consolas" panose="020B0609020204030204" pitchFamily="49" charset="0"/>
              </a:rPr>
              <a:t>. This turns an </a:t>
            </a:r>
            <a:r>
              <a:rPr lang="en-GB" b="0" i="1" dirty="0">
                <a:solidFill>
                  <a:srgbClr val="CCCCCC"/>
                </a:solidFill>
                <a:effectLst/>
                <a:highlight>
                  <a:srgbClr val="1F1F1F"/>
                </a:highlight>
                <a:latin typeface="Consolas" panose="020B0609020204030204" pitchFamily="49" charset="0"/>
              </a:rPr>
              <a:t>*int*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`5`</a:t>
            </a:r>
            <a:r>
              <a:rPr lang="en-GB" b="0" dirty="0">
                <a:solidFill>
                  <a:srgbClr val="CCCCCC"/>
                </a:solidFill>
                <a:effectLst/>
                <a:highlight>
                  <a:srgbClr val="1F1F1F"/>
                </a:highlight>
                <a:latin typeface="Consolas" panose="020B0609020204030204" pitchFamily="49" charset="0"/>
              </a:rPr>
              <a:t>) into a </a:t>
            </a:r>
            <a:r>
              <a:rPr lang="en-GB" b="0" i="1" dirty="0">
                <a:solidFill>
                  <a:srgbClr val="CCCCCC"/>
                </a:solidFill>
                <a:effectLst/>
                <a:highlight>
                  <a:srgbClr val="1F1F1F"/>
                </a:highlight>
                <a:latin typeface="Consolas" panose="020B0609020204030204" pitchFamily="49" charset="0"/>
              </a:rPr>
              <a:t>*decimal*</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`1.05`</a:t>
            </a:r>
            <a:r>
              <a:rPr lang="en-GB" b="0" dirty="0">
                <a:solidFill>
                  <a:srgbClr val="CCCCCC"/>
                </a:solidFill>
                <a:effectLst/>
                <a:highlight>
                  <a:srgbClr val="1F1F1F"/>
                </a:highlight>
                <a:latin typeface="Consolas" panose="020B0609020204030204" pitchFamily="49" charset="0"/>
              </a:rPr>
              <a:t>).</a:t>
            </a:r>
          </a:p>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18</a:t>
            </a:fld>
            <a:endParaRPr lang="en-GB"/>
          </a:p>
        </p:txBody>
      </p:sp>
    </p:spTree>
    <p:extLst>
      <p:ext uri="{BB962C8B-B14F-4D97-AF65-F5344CB8AC3E}">
        <p14:creationId xmlns:p14="http://schemas.microsoft.com/office/powerpoint/2010/main" val="347717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20</a:t>
            </a:fld>
            <a:endParaRPr lang="en-GB"/>
          </a:p>
        </p:txBody>
      </p:sp>
    </p:spTree>
    <p:extLst>
      <p:ext uri="{BB962C8B-B14F-4D97-AF65-F5344CB8AC3E}">
        <p14:creationId xmlns:p14="http://schemas.microsoft.com/office/powerpoint/2010/main" val="2050452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You inherit a codebase. Let's assume it's very simple, but legacy, application. Nobody is quite sure what it is or why it works.</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You clone the repo and open up the single file:</a:t>
            </a:r>
          </a:p>
          <a:p>
            <a:endParaRPr lang="en-GB" dirty="0"/>
          </a:p>
          <a:p>
            <a:r>
              <a:rPr lang="en-GB" b="0" dirty="0">
                <a:solidFill>
                  <a:srgbClr val="CCCCCC"/>
                </a:solidFill>
                <a:effectLst/>
                <a:highlight>
                  <a:srgbClr val="1F1F1F"/>
                </a:highlight>
                <a:latin typeface="Consolas" panose="020B0609020204030204" pitchFamily="49" charset="0"/>
              </a:rPr>
              <a:t>You recoil in horror. What is this mess? What does it do?</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Then it gets worse, you look at the codebase and realise the last person to touch this...</a:t>
            </a:r>
            <a:r>
              <a:rPr lang="en-GB" b="0" i="1" dirty="0">
                <a:solidFill>
                  <a:srgbClr val="CCCCCC"/>
                </a:solidFill>
                <a:effectLst/>
                <a:highlight>
                  <a:srgbClr val="1F1F1F"/>
                </a:highlight>
                <a:latin typeface="Consolas" panose="020B0609020204030204" pitchFamily="49" charset="0"/>
              </a:rPr>
              <a:t>*was you*</a:t>
            </a:r>
            <a:r>
              <a:rPr lang="en-GB" b="0" dirty="0">
                <a:solidFill>
                  <a:srgbClr val="CCCCCC"/>
                </a:solidFill>
                <a:effectLst/>
                <a:highlight>
                  <a:srgbClr val="1F1F1F"/>
                </a:highlight>
                <a:latin typeface="Consolas" panose="020B0609020204030204" pitchFamily="49" charset="0"/>
              </a:rPr>
              <a:t>.</a:t>
            </a:r>
          </a:p>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2</a:t>
            </a:fld>
            <a:endParaRPr lang="en-GB"/>
          </a:p>
        </p:txBody>
      </p:sp>
    </p:spTree>
    <p:extLst>
      <p:ext uri="{BB962C8B-B14F-4D97-AF65-F5344CB8AC3E}">
        <p14:creationId xmlns:p14="http://schemas.microsoft.com/office/powerpoint/2010/main" val="818191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Oh dear.</a:t>
            </a:r>
          </a:p>
        </p:txBody>
      </p:sp>
      <p:sp>
        <p:nvSpPr>
          <p:cNvPr id="4" name="Slide Number Placeholder 3"/>
          <p:cNvSpPr>
            <a:spLocks noGrp="1"/>
          </p:cNvSpPr>
          <p:nvPr>
            <p:ph type="sldNum" sz="quarter" idx="5"/>
          </p:nvPr>
        </p:nvSpPr>
        <p:spPr/>
        <p:txBody>
          <a:bodyPr/>
          <a:lstStyle/>
          <a:p>
            <a:fld id="{848DB1B7-C441-495B-B049-DEDCFC1157DD}" type="slidenum">
              <a:rPr lang="en-GB" smtClean="0"/>
              <a:t>3</a:t>
            </a:fld>
            <a:endParaRPr lang="en-GB"/>
          </a:p>
        </p:txBody>
      </p:sp>
    </p:spTree>
    <p:extLst>
      <p:ext uri="{BB962C8B-B14F-4D97-AF65-F5344CB8AC3E}">
        <p14:creationId xmlns:p14="http://schemas.microsoft.com/office/powerpoint/2010/main" val="3501347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Fortunately, after some digging you find this:</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a:t>
            </a:r>
            <a:r>
              <a:rPr lang="en-GB" b="0" dirty="0" err="1">
                <a:solidFill>
                  <a:srgbClr val="CCCCCC"/>
                </a:solidFill>
                <a:effectLst/>
                <a:highlight>
                  <a:srgbClr val="1F1F1F"/>
                </a:highlight>
                <a:latin typeface="Consolas" panose="020B0609020204030204" pitchFamily="49" charset="0"/>
              </a:rPr>
              <a:t>js</a:t>
            </a:r>
            <a:endParaRPr lang="en-GB" b="0" dirty="0">
              <a:solidFill>
                <a:srgbClr val="CCCCCC"/>
              </a:solidFill>
              <a:effectLst/>
              <a:highlight>
                <a:srgbClr val="1F1F1F"/>
              </a:highlight>
              <a:latin typeface="Consolas" panose="020B0609020204030204" pitchFamily="49" charset="0"/>
            </a:endParaRPr>
          </a:p>
          <a:p>
            <a:r>
              <a:rPr lang="en-GB" b="0" dirty="0">
                <a:solidFill>
                  <a:srgbClr val="9CDCFE"/>
                </a:solidFill>
                <a:effectLst/>
                <a:highlight>
                  <a:srgbClr val="1F1F1F"/>
                </a:highlight>
                <a:latin typeface="Consolas" panose="020B0609020204030204" pitchFamily="49" charset="0"/>
              </a:rPr>
              <a:t>console</a:t>
            </a:r>
            <a:r>
              <a:rPr lang="en-GB" b="0" dirty="0">
                <a:solidFill>
                  <a:srgbClr val="D4D4D4"/>
                </a:solidFill>
                <a:effectLst/>
                <a:highlight>
                  <a:srgbClr val="1F1F1F"/>
                </a:highlight>
                <a:latin typeface="Consolas" panose="020B0609020204030204" pitchFamily="49" charset="0"/>
              </a:rPr>
              <a:t>.</a:t>
            </a:r>
            <a:r>
              <a:rPr lang="en-GB" b="0" dirty="0">
                <a:solidFill>
                  <a:srgbClr val="DCDCAA"/>
                </a:solidFill>
                <a:effectLst/>
                <a:highlight>
                  <a:srgbClr val="1F1F1F"/>
                </a:highlight>
                <a:latin typeface="Consolas" panose="020B0609020204030204" pitchFamily="49" charset="0"/>
              </a:rPr>
              <a:t>log</a:t>
            </a:r>
            <a:r>
              <a:rPr lang="en-GB" b="0" dirty="0">
                <a:solidFill>
                  <a:srgbClr val="D4D4D4"/>
                </a:solidFill>
                <a:effectLst/>
                <a:highlight>
                  <a:srgbClr val="1F1F1F"/>
                </a:highlight>
                <a:latin typeface="Consolas" panose="020B0609020204030204" pitchFamily="49" charset="0"/>
              </a:rPr>
              <a:t>(</a:t>
            </a:r>
            <a:r>
              <a:rPr lang="en-GB" b="0" dirty="0">
                <a:solidFill>
                  <a:srgbClr val="CE9178"/>
                </a:solidFill>
                <a:effectLst/>
                <a:highlight>
                  <a:srgbClr val="1F1F1F"/>
                </a:highlight>
                <a:latin typeface="Consolas" panose="020B0609020204030204" pitchFamily="49" charset="0"/>
              </a:rPr>
              <a:t>"The interest earned on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at an annual rate of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for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y</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years is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i</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Oh right, so this seems to calculate the interest (</a:t>
            </a:r>
            <a:r>
              <a:rPr lang="en-GB" b="0" dirty="0">
                <a:solidFill>
                  <a:srgbClr val="CE9178"/>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on an amount of money (</a:t>
            </a:r>
            <a:r>
              <a:rPr lang="en-GB" b="0" dirty="0">
                <a:solidFill>
                  <a:srgbClr val="CE9178"/>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over a number of years (</a:t>
            </a:r>
            <a:r>
              <a:rPr lang="en-GB" b="0" dirty="0">
                <a:solidFill>
                  <a:srgbClr val="CE9178"/>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Why doesn't the code make that clear? Why is the only piece of context we have in a </a:t>
            </a:r>
            <a:r>
              <a:rPr lang="en-GB" b="0" dirty="0">
                <a:solidFill>
                  <a:srgbClr val="CE9178"/>
                </a:solidFill>
                <a:effectLst/>
                <a:highlight>
                  <a:srgbClr val="1F1F1F"/>
                </a:highlight>
                <a:latin typeface="Consolas" panose="020B0609020204030204" pitchFamily="49" charset="0"/>
              </a:rPr>
              <a:t>`console.log`</a:t>
            </a:r>
            <a:r>
              <a:rPr lang="en-GB" b="0" dirty="0">
                <a:solidFill>
                  <a:srgbClr val="CCCCCC"/>
                </a:solidFill>
                <a:effectLst/>
                <a:highlight>
                  <a:srgbClr val="1F1F1F"/>
                </a:highlight>
                <a:latin typeface="Consolas" panose="020B0609020204030204" pitchFamily="49" charset="0"/>
              </a:rPr>
              <a:t>?</a:t>
            </a:r>
          </a:p>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4</a:t>
            </a:fld>
            <a:endParaRPr lang="en-GB"/>
          </a:p>
        </p:txBody>
      </p:sp>
    </p:spTree>
    <p:extLst>
      <p:ext uri="{BB962C8B-B14F-4D97-AF65-F5344CB8AC3E}">
        <p14:creationId xmlns:p14="http://schemas.microsoft.com/office/powerpoint/2010/main" val="3296216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The first thing we want to do is make our variables related to the domain, in natural English. This means, although we thought we were saving time by using short variable names (and some languages suggest this as their "idiomatic" way of working), we've actually just created a problem for ourselves later on.</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We can refactor our code now we have some domain knowledge just renaming the variables</a:t>
            </a:r>
          </a:p>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6</a:t>
            </a:fld>
            <a:endParaRPr lang="en-GB"/>
          </a:p>
        </p:txBody>
      </p:sp>
    </p:spTree>
    <p:extLst>
      <p:ext uri="{BB962C8B-B14F-4D97-AF65-F5344CB8AC3E}">
        <p14:creationId xmlns:p14="http://schemas.microsoft.com/office/powerpoint/2010/main" val="3644971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The first thing we want to do is make our variables related to the domain, in natural English. This means, although we thought we were saving time by using short variable names (and some languages suggest this as their "idiomatic" way of working), we've actually just created a problem for ourselves later on.</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We can refactor our code now we have some domain knowledge just renaming the variables</a:t>
            </a:r>
          </a:p>
          <a:p>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{switch to VS Code to show how to use tools to refactor}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CCCCCC"/>
                </a:solidFill>
                <a:effectLst/>
                <a:highlight>
                  <a:srgbClr val="1F1F1F"/>
                </a:highlight>
                <a:latin typeface="Consolas" panose="020B0609020204030204" pitchFamily="49" charset="0"/>
              </a:rPr>
              <a:t>Already this is </a:t>
            </a:r>
            <a:r>
              <a:rPr lang="en-GB" b="0" i="1" dirty="0">
                <a:solidFill>
                  <a:srgbClr val="CCCCCC"/>
                </a:solidFill>
                <a:effectLst/>
                <a:highlight>
                  <a:srgbClr val="1F1F1F"/>
                </a:highlight>
                <a:latin typeface="Consolas" panose="020B0609020204030204" pitchFamily="49" charset="0"/>
              </a:rPr>
              <a:t>*much*</a:t>
            </a:r>
            <a:r>
              <a:rPr lang="en-GB" b="0" dirty="0">
                <a:solidFill>
                  <a:srgbClr val="CCCCCC"/>
                </a:solidFill>
                <a:effectLst/>
                <a:highlight>
                  <a:srgbClr val="1F1F1F"/>
                </a:highlight>
                <a:latin typeface="Consolas" panose="020B0609020204030204" pitchFamily="49" charset="0"/>
              </a:rPr>
              <a:t> easier to read, and, crucially, to </a:t>
            </a:r>
            <a:r>
              <a:rPr lang="en-GB" b="0" i="1" dirty="0">
                <a:solidFill>
                  <a:srgbClr val="CCCCCC"/>
                </a:solidFill>
                <a:effectLst/>
                <a:highlight>
                  <a:srgbClr val="1F1F1F"/>
                </a:highlight>
                <a:latin typeface="Consolas" panose="020B0609020204030204" pitchFamily="49" charset="0"/>
              </a:rPr>
              <a:t>*understand*</a:t>
            </a:r>
            <a:r>
              <a:rPr lang="en-GB" b="0" dirty="0">
                <a:solidFill>
                  <a:srgbClr val="CCCCCC"/>
                </a:solidFill>
                <a:effectLst/>
                <a:highlight>
                  <a:srgbClr val="1F1F1F"/>
                </a:highlight>
                <a:latin typeface="Consolas" panose="020B0609020204030204" pitchFamily="49" charset="0"/>
              </a:rPr>
              <a:t>.</a:t>
            </a:r>
          </a:p>
          <a:p>
            <a:endParaRPr lang="en-GB" dirty="0"/>
          </a:p>
        </p:txBody>
      </p:sp>
      <p:sp>
        <p:nvSpPr>
          <p:cNvPr id="4" name="Slide Number Placeholder 3"/>
          <p:cNvSpPr>
            <a:spLocks noGrp="1"/>
          </p:cNvSpPr>
          <p:nvPr>
            <p:ph type="sldNum" sz="quarter" idx="5"/>
          </p:nvPr>
        </p:nvSpPr>
        <p:spPr/>
        <p:txBody>
          <a:bodyPr/>
          <a:lstStyle/>
          <a:p>
            <a:fld id="{848DB1B7-C441-495B-B049-DEDCFC1157DD}" type="slidenum">
              <a:rPr lang="en-GB" smtClean="0"/>
              <a:t>7</a:t>
            </a:fld>
            <a:endParaRPr lang="en-GB"/>
          </a:p>
        </p:txBody>
      </p:sp>
    </p:spTree>
    <p:extLst>
      <p:ext uri="{BB962C8B-B14F-4D97-AF65-F5344CB8AC3E}">
        <p14:creationId xmlns:p14="http://schemas.microsoft.com/office/powerpoint/2010/main" val="3764366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CCCCCC"/>
                </a:solidFill>
                <a:effectLst/>
                <a:highlight>
                  <a:srgbClr val="1F1F1F"/>
                </a:highlight>
                <a:latin typeface="Consolas" panose="020B0609020204030204" pitchFamily="49" charset="0"/>
              </a:rPr>
              <a:t>Now we can see that our function has a rubbish name. Let's name it after what it </a:t>
            </a:r>
            <a:r>
              <a:rPr lang="en-GB" b="0" i="1" dirty="0">
                <a:solidFill>
                  <a:srgbClr val="CCCCCC"/>
                </a:solidFill>
                <a:effectLst/>
                <a:highlight>
                  <a:srgbClr val="1F1F1F"/>
                </a:highlight>
                <a:latin typeface="Consolas" panose="020B0609020204030204" pitchFamily="49" charset="0"/>
              </a:rPr>
              <a:t>*does*</a:t>
            </a:r>
            <a:r>
              <a:rPr lang="en-GB" b="0" dirty="0">
                <a:solidFill>
                  <a:srgbClr val="CCCCCC"/>
                </a:solidFill>
                <a:effectLst/>
                <a:highlight>
                  <a:srgbClr val="1F1F1F"/>
                </a:highlight>
                <a:latin typeface="Consolas" panose="020B0609020204030204" pitchFamily="49" charset="0"/>
              </a:rPr>
              <a:t> - it </a:t>
            </a:r>
            <a:r>
              <a:rPr lang="en-GB" b="0" i="1" dirty="0">
                <a:solidFill>
                  <a:srgbClr val="CCCCCC"/>
                </a:solidFill>
                <a:effectLst/>
                <a:highlight>
                  <a:srgbClr val="1F1F1F"/>
                </a:highlight>
                <a:latin typeface="Consolas" panose="020B0609020204030204" pitchFamily="49" charset="0"/>
              </a:rPr>
              <a:t>*calculates interest*</a:t>
            </a:r>
            <a:r>
              <a:rPr lang="en-GB" b="0" dirty="0">
                <a:solidFill>
                  <a:srgbClr val="CCCCCC"/>
                </a:solidFill>
                <a:effectLst/>
                <a:highlight>
                  <a:srgbClr val="1F1F1F"/>
                </a:highlight>
                <a:latin typeface="Consolas" panose="020B0609020204030204" pitchFamily="49" charset="0"/>
              </a:rPr>
              <a:t>:</a:t>
            </a:r>
          </a:p>
          <a:p>
            <a:endParaRPr lang="en-GB" b="0" dirty="0"/>
          </a:p>
        </p:txBody>
      </p:sp>
      <p:sp>
        <p:nvSpPr>
          <p:cNvPr id="4" name="Slide Number Placeholder 3"/>
          <p:cNvSpPr>
            <a:spLocks noGrp="1"/>
          </p:cNvSpPr>
          <p:nvPr>
            <p:ph type="sldNum" sz="quarter" idx="5"/>
          </p:nvPr>
        </p:nvSpPr>
        <p:spPr/>
        <p:txBody>
          <a:bodyPr/>
          <a:lstStyle/>
          <a:p>
            <a:fld id="{848DB1B7-C441-495B-B049-DEDCFC1157DD}" type="slidenum">
              <a:rPr lang="en-GB" smtClean="0"/>
              <a:t>8</a:t>
            </a:fld>
            <a:endParaRPr lang="en-GB"/>
          </a:p>
        </p:txBody>
      </p:sp>
    </p:spTree>
    <p:extLst>
      <p:ext uri="{BB962C8B-B14F-4D97-AF65-F5344CB8AC3E}">
        <p14:creationId xmlns:p14="http://schemas.microsoft.com/office/powerpoint/2010/main" val="2393226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We've got some magic in our code, and it's not clear what it does. </a:t>
            </a:r>
          </a:p>
          <a:p>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Take as an example this code highlighted</a:t>
            </a:r>
          </a:p>
          <a:p>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I've had to look this one up - it appears to take a </a:t>
            </a:r>
            <a:r>
              <a:rPr lang="en-GB" b="0" dirty="0">
                <a:solidFill>
                  <a:srgbClr val="CE9178"/>
                </a:solidFill>
                <a:effectLst/>
                <a:highlight>
                  <a:srgbClr val="1F1F1F"/>
                </a:highlight>
                <a:latin typeface="Consolas" panose="020B0609020204030204" pitchFamily="49" charset="0"/>
              </a:rPr>
              <a:t>`float`</a:t>
            </a:r>
            <a:r>
              <a:rPr lang="en-GB" b="0" dirty="0">
                <a:solidFill>
                  <a:srgbClr val="CCCCCC"/>
                </a:solidFill>
                <a:effectLst/>
                <a:highlight>
                  <a:srgbClr val="1F1F1F"/>
                </a:highlight>
                <a:latin typeface="Consolas" panose="020B0609020204030204" pitchFamily="49" charset="0"/>
              </a:rPr>
              <a:t> and return it to 2 decimal places. This seems important in the context of the </a:t>
            </a:r>
            <a:r>
              <a:rPr lang="en-GB" b="0" i="1" dirty="0">
                <a:solidFill>
                  <a:srgbClr val="CCCCCC"/>
                </a:solidFill>
                <a:effectLst/>
                <a:highlight>
                  <a:srgbClr val="1F1F1F"/>
                </a:highlight>
                <a:latin typeface="Consolas" panose="020B0609020204030204" pitchFamily="49" charset="0"/>
              </a:rPr>
              <a:t>*domain*</a:t>
            </a:r>
            <a:r>
              <a:rPr lang="en-GB" b="0" dirty="0">
                <a:solidFill>
                  <a:srgbClr val="CCCCCC"/>
                </a:solidFill>
                <a:effectLst/>
                <a:highlight>
                  <a:srgbClr val="1F1F1F"/>
                </a:highlight>
                <a:latin typeface="Consolas" panose="020B0609020204030204" pitchFamily="49" charset="0"/>
              </a:rPr>
              <a:t> we are working in - finance in this case.</a:t>
            </a:r>
          </a:p>
          <a:p>
            <a:br>
              <a:rPr lang="en-GB" b="0" dirty="0">
                <a:solidFill>
                  <a:srgbClr val="CCCCCC"/>
                </a:solidFill>
                <a:effectLst/>
                <a:highlight>
                  <a:srgbClr val="1F1F1F"/>
                </a:highlight>
                <a:latin typeface="Consolas" panose="020B0609020204030204" pitchFamily="49" charset="0"/>
              </a:rPr>
            </a:br>
            <a:r>
              <a:rPr lang="en-GB" b="0" dirty="0">
                <a:solidFill>
                  <a:srgbClr val="CCCCCC"/>
                </a:solidFill>
                <a:effectLst/>
                <a:highlight>
                  <a:srgbClr val="1F1F1F"/>
                </a:highlight>
                <a:latin typeface="Consolas" panose="020B0609020204030204" pitchFamily="49" charset="0"/>
              </a:rPr>
              <a:t>Let's use a technique called </a:t>
            </a:r>
            <a:r>
              <a:rPr lang="en-GB" b="0" i="1" dirty="0">
                <a:solidFill>
                  <a:srgbClr val="CCCCCC"/>
                </a:solidFill>
                <a:effectLst/>
                <a:highlight>
                  <a:srgbClr val="1F1F1F"/>
                </a:highlight>
                <a:latin typeface="Consolas" panose="020B0609020204030204" pitchFamily="49" charset="0"/>
              </a:rPr>
              <a:t>*extract method*</a:t>
            </a:r>
            <a:r>
              <a:rPr lang="en-GB" b="0" dirty="0">
                <a:solidFill>
                  <a:srgbClr val="CCCCCC"/>
                </a:solidFill>
                <a:effectLst/>
                <a:highlight>
                  <a:srgbClr val="1F1F1F"/>
                </a:highlight>
                <a:latin typeface="Consolas" panose="020B0609020204030204" pitchFamily="49" charset="0"/>
              </a:rPr>
              <a:t> to do that.</a:t>
            </a:r>
          </a:p>
          <a:p>
            <a:endParaRPr lang="en-GB" b="0" dirty="0">
              <a:solidFill>
                <a:srgbClr val="CCCCCC"/>
              </a:solidFill>
              <a:effectLst/>
              <a:highlight>
                <a:srgbClr val="1F1F1F"/>
              </a:highlight>
              <a:latin typeface="Consolas" panose="020B0609020204030204" pitchFamily="49" charset="0"/>
            </a:endParaRPr>
          </a:p>
          <a:p>
            <a:r>
              <a:rPr lang="en-GB" b="0" dirty="0">
                <a:solidFill>
                  <a:srgbClr val="CCCCCC"/>
                </a:solidFill>
                <a:effectLst/>
                <a:highlight>
                  <a:srgbClr val="1F1F1F"/>
                </a:highlight>
                <a:latin typeface="Consolas" panose="020B0609020204030204" pitchFamily="49" charset="0"/>
              </a:rPr>
              <a:t>{switch to VS Code to show how to do this}</a:t>
            </a:r>
          </a:p>
          <a:p>
            <a:endParaRPr lang="en-GB" b="0" dirty="0">
              <a:solidFill>
                <a:srgbClr val="CCCCCC"/>
              </a:solidFill>
              <a:effectLst/>
              <a:highlight>
                <a:srgbClr val="1F1F1F"/>
              </a:highlight>
              <a:latin typeface="Consolas" panose="020B0609020204030204" pitchFamily="49" charset="0"/>
            </a:endParaRPr>
          </a:p>
          <a:p>
            <a:endParaRPr lang="en-GB" b="0" dirty="0"/>
          </a:p>
        </p:txBody>
      </p:sp>
      <p:sp>
        <p:nvSpPr>
          <p:cNvPr id="4" name="Slide Number Placeholder 3"/>
          <p:cNvSpPr>
            <a:spLocks noGrp="1"/>
          </p:cNvSpPr>
          <p:nvPr>
            <p:ph type="sldNum" sz="quarter" idx="5"/>
          </p:nvPr>
        </p:nvSpPr>
        <p:spPr/>
        <p:txBody>
          <a:bodyPr/>
          <a:lstStyle/>
          <a:p>
            <a:fld id="{848DB1B7-C441-495B-B049-DEDCFC1157DD}" type="slidenum">
              <a:rPr lang="en-GB" smtClean="0"/>
              <a:t>10</a:t>
            </a:fld>
            <a:endParaRPr lang="en-GB"/>
          </a:p>
        </p:txBody>
      </p:sp>
    </p:spTree>
    <p:extLst>
      <p:ext uri="{BB962C8B-B14F-4D97-AF65-F5344CB8AC3E}">
        <p14:creationId xmlns:p14="http://schemas.microsoft.com/office/powerpoint/2010/main" val="320643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highlight>
                  <a:srgbClr val="1F1F1F"/>
                </a:highlight>
                <a:latin typeface="Consolas" panose="020B0609020204030204" pitchFamily="49" charset="0"/>
              </a:rPr>
              <a:t>Here we have created a new function inside the function itself, called </a:t>
            </a:r>
            <a:r>
              <a:rPr lang="en-GB" b="0" dirty="0">
                <a:solidFill>
                  <a:srgbClr val="CE9178"/>
                </a:solidFill>
                <a:effectLst/>
                <a:highlight>
                  <a:srgbClr val="1F1F1F"/>
                </a:highlight>
                <a:latin typeface="Consolas" panose="020B0609020204030204" pitchFamily="49" charset="0"/>
              </a:rPr>
              <a:t>`</a:t>
            </a:r>
            <a:r>
              <a:rPr lang="en-GB" b="0" dirty="0" err="1">
                <a:solidFill>
                  <a:srgbClr val="CE9178"/>
                </a:solidFill>
                <a:effectLst/>
                <a:highlight>
                  <a:srgbClr val="1F1F1F"/>
                </a:highlight>
                <a:latin typeface="Consolas" panose="020B0609020204030204" pitchFamily="49" charset="0"/>
              </a:rPr>
              <a:t>roundToTwoDecimalPlaces</a:t>
            </a:r>
            <a:r>
              <a:rPr lang="en-GB" b="0" dirty="0">
                <a:solidFill>
                  <a:srgbClr val="CE9178"/>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p>
          <a:p>
            <a:endParaRPr lang="en-GB" b="0" dirty="0">
              <a:solidFill>
                <a:srgbClr val="CCCCCC"/>
              </a:solidFill>
              <a:effectLst/>
              <a:highlight>
                <a:srgbClr val="1F1F1F"/>
              </a:highlight>
              <a:latin typeface="Consolas" panose="020B0609020204030204" pitchFamily="49" charset="0"/>
            </a:endParaRPr>
          </a:p>
          <a:p>
            <a:endParaRPr lang="en-GB" b="0" dirty="0"/>
          </a:p>
        </p:txBody>
      </p:sp>
      <p:sp>
        <p:nvSpPr>
          <p:cNvPr id="4" name="Slide Number Placeholder 3"/>
          <p:cNvSpPr>
            <a:spLocks noGrp="1"/>
          </p:cNvSpPr>
          <p:nvPr>
            <p:ph type="sldNum" sz="quarter" idx="5"/>
          </p:nvPr>
        </p:nvSpPr>
        <p:spPr/>
        <p:txBody>
          <a:bodyPr/>
          <a:lstStyle/>
          <a:p>
            <a:fld id="{848DB1B7-C441-495B-B049-DEDCFC1157DD}" type="slidenum">
              <a:rPr lang="en-GB" smtClean="0"/>
              <a:t>11</a:t>
            </a:fld>
            <a:endParaRPr lang="en-GB"/>
          </a:p>
        </p:txBody>
      </p:sp>
    </p:spTree>
    <p:extLst>
      <p:ext uri="{BB962C8B-B14F-4D97-AF65-F5344CB8AC3E}">
        <p14:creationId xmlns:p14="http://schemas.microsoft.com/office/powerpoint/2010/main" val="754383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bjss.com/" TargetMode="Externa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Option 1">
    <p:bg>
      <p:bgPr>
        <a:solidFill>
          <a:schemeClr val="bg2"/>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2B3134C-683A-2816-9352-BFA85C1A4456}"/>
              </a:ext>
            </a:extLst>
          </p:cNvPr>
          <p:cNvSpPr/>
          <p:nvPr/>
        </p:nvSpPr>
        <p:spPr>
          <a:xfrm>
            <a:off x="7380683" y="3701886"/>
            <a:ext cx="3031331" cy="3031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F10C9C28-7A53-CC1D-2A5B-BA854094830D}"/>
              </a:ext>
            </a:extLst>
          </p:cNvPr>
          <p:cNvSpPr/>
          <p:nvPr/>
        </p:nvSpPr>
        <p:spPr>
          <a:xfrm>
            <a:off x="7891463" y="-196626"/>
            <a:ext cx="4367882" cy="4367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Oval 4">
            <a:extLst>
              <a:ext uri="{FF2B5EF4-FFF2-40B4-BE49-F238E27FC236}">
                <a16:creationId xmlns:a16="http://schemas.microsoft.com/office/drawing/2014/main" id="{ECC1023C-3716-8EC4-AC5E-EA42F109DFF1}"/>
              </a:ext>
            </a:extLst>
          </p:cNvPr>
          <p:cNvSpPr/>
          <p:nvPr/>
        </p:nvSpPr>
        <p:spPr>
          <a:xfrm>
            <a:off x="9148762" y="2985009"/>
            <a:ext cx="2790825" cy="2790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4" name="Picture 6">
            <a:extLst>
              <a:ext uri="{FF2B5EF4-FFF2-40B4-BE49-F238E27FC236}">
                <a16:creationId xmlns:a16="http://schemas.microsoft.com/office/drawing/2014/main" id="{8BC17E19-926C-C040-9BBD-8DC54E4D6B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6" y="425449"/>
            <a:ext cx="2365406" cy="698020"/>
          </a:xfrm>
          <a:prstGeom prst="rect">
            <a:avLst/>
          </a:prstGeom>
        </p:spPr>
      </p:pic>
      <p:sp>
        <p:nvSpPr>
          <p:cNvPr id="6" name="Text Placeholder 15">
            <a:extLst>
              <a:ext uri="{FF2B5EF4-FFF2-40B4-BE49-F238E27FC236}">
                <a16:creationId xmlns:a16="http://schemas.microsoft.com/office/drawing/2014/main" id="{FEE6BA5C-DA4B-B643-B234-91B766342477}"/>
              </a:ext>
            </a:extLst>
          </p:cNvPr>
          <p:cNvSpPr>
            <a:spLocks noGrp="1"/>
          </p:cNvSpPr>
          <p:nvPr>
            <p:ph type="body" sz="quarter" idx="11" hasCustomPrompt="1"/>
          </p:nvPr>
        </p:nvSpPr>
        <p:spPr>
          <a:xfrm>
            <a:off x="520546" y="5793297"/>
            <a:ext cx="3775229" cy="198436"/>
          </a:xfrm>
          <a:prstGeom prst="rect">
            <a:avLst/>
          </a:prstGeom>
        </p:spPr>
        <p:txBody>
          <a:bodyPr tIns="0">
            <a:noAutofit/>
          </a:bodyPr>
          <a:lstStyle>
            <a:lvl1pPr>
              <a:defRPr sz="1800" b="1" i="0">
                <a:solidFill>
                  <a:schemeClr val="tx2"/>
                </a:solidFill>
                <a:latin typeface="Catamaran" pitchFamily="2" charset="77"/>
                <a:cs typeface="Catamaran" pitchFamily="2" charset="77"/>
              </a:defRPr>
            </a:lvl1pPr>
          </a:lstStyle>
          <a:p>
            <a:pPr lvl="0"/>
            <a:r>
              <a:rPr lang="en-GB" dirty="0"/>
              <a:t>Insert name</a:t>
            </a:r>
          </a:p>
        </p:txBody>
      </p:sp>
      <p:sp>
        <p:nvSpPr>
          <p:cNvPr id="7" name="Text Placeholder 4">
            <a:extLst>
              <a:ext uri="{FF2B5EF4-FFF2-40B4-BE49-F238E27FC236}">
                <a16:creationId xmlns:a16="http://schemas.microsoft.com/office/drawing/2014/main" id="{878D05DB-9979-754D-8D39-C3636D438D03}"/>
              </a:ext>
            </a:extLst>
          </p:cNvPr>
          <p:cNvSpPr>
            <a:spLocks noGrp="1"/>
          </p:cNvSpPr>
          <p:nvPr>
            <p:ph type="body" sz="quarter" idx="12" hasCustomPrompt="1"/>
          </p:nvPr>
        </p:nvSpPr>
        <p:spPr>
          <a:xfrm>
            <a:off x="520546" y="6108700"/>
            <a:ext cx="3775228" cy="323851"/>
          </a:xfrm>
        </p:spPr>
        <p:txBody>
          <a:bodyPr>
            <a:noAutofit/>
          </a:bodyPr>
          <a:lstStyle>
            <a:lvl1pPr>
              <a:defRPr sz="1800">
                <a:solidFill>
                  <a:schemeClr val="bg1"/>
                </a:solidFill>
              </a:defRPr>
            </a:lvl1pPr>
          </a:lstStyle>
          <a:p>
            <a:pPr lvl="0"/>
            <a:r>
              <a:rPr lang="en-GB" dirty="0"/>
              <a:t>Insert date</a:t>
            </a:r>
          </a:p>
        </p:txBody>
      </p:sp>
      <p:sp>
        <p:nvSpPr>
          <p:cNvPr id="9" name="Text Placeholder 11">
            <a:extLst>
              <a:ext uri="{FF2B5EF4-FFF2-40B4-BE49-F238E27FC236}">
                <a16:creationId xmlns:a16="http://schemas.microsoft.com/office/drawing/2014/main" id="{DF80FB6A-DB1D-A744-B9A5-C8E010379999}"/>
              </a:ext>
            </a:extLst>
          </p:cNvPr>
          <p:cNvSpPr>
            <a:spLocks noGrp="1"/>
          </p:cNvSpPr>
          <p:nvPr>
            <p:ph type="body" sz="quarter" idx="18"/>
          </p:nvPr>
        </p:nvSpPr>
        <p:spPr>
          <a:xfrm>
            <a:off x="520700" y="4192587"/>
            <a:ext cx="7370763" cy="1000125"/>
          </a:xfrm>
        </p:spPr>
        <p:txBody>
          <a:bodyPr/>
          <a:lstStyle>
            <a:lvl1pPr>
              <a:defRPr sz="2000">
                <a:solidFill>
                  <a:schemeClr val="accent3"/>
                </a:solidFill>
              </a:defRPr>
            </a:lvl1pPr>
          </a:lstStyle>
          <a:p>
            <a:pPr lvl="0"/>
            <a:r>
              <a:rPr lang="en-US"/>
              <a:t>Click to edit Master text styles</a:t>
            </a:r>
          </a:p>
        </p:txBody>
      </p:sp>
      <p:sp>
        <p:nvSpPr>
          <p:cNvPr id="10" name="TextBox 9">
            <a:extLst>
              <a:ext uri="{FF2B5EF4-FFF2-40B4-BE49-F238E27FC236}">
                <a16:creationId xmlns:a16="http://schemas.microsoft.com/office/drawing/2014/main" id="{D9490C82-C9FB-FE49-A6E8-F4E465101728}"/>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3" name="TextBox 12">
            <a:extLst>
              <a:ext uri="{FF2B5EF4-FFF2-40B4-BE49-F238E27FC236}">
                <a16:creationId xmlns:a16="http://schemas.microsoft.com/office/drawing/2014/main" id="{7C869C1C-AF54-47B7-9EB1-F58FBD71DE1D}"/>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4" name="Text Placeholder 3">
            <a:extLst>
              <a:ext uri="{FF2B5EF4-FFF2-40B4-BE49-F238E27FC236}">
                <a16:creationId xmlns:a16="http://schemas.microsoft.com/office/drawing/2014/main" id="{BC09D44B-0B7D-8840-9DCA-1A814F71CF31}"/>
              </a:ext>
            </a:extLst>
          </p:cNvPr>
          <p:cNvSpPr>
            <a:spLocks noGrp="1"/>
          </p:cNvSpPr>
          <p:nvPr>
            <p:ph type="body" sz="quarter" idx="16" hasCustomPrompt="1"/>
          </p:nvPr>
        </p:nvSpPr>
        <p:spPr>
          <a:xfrm>
            <a:off x="520700" y="1665288"/>
            <a:ext cx="7370763" cy="1998663"/>
          </a:xfrm>
        </p:spPr>
        <p:txBody>
          <a:bodyPr anchor="b">
            <a:no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400" b="1" i="0" cap="all" baseline="0">
                <a:solidFill>
                  <a:schemeClr val="bg1"/>
                </a:solidFill>
                <a:latin typeface="Catamaran Black" pitchFamily="2" charset="77"/>
                <a:cs typeface="Catamaran Black" pitchFamily="2" charset="77"/>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dirty="0"/>
              <a:t>CLICK TO EDIT MASTER TITLE STYLE</a:t>
            </a:r>
            <a:endParaRPr lang="en-US" dirty="0"/>
          </a:p>
        </p:txBody>
      </p:sp>
      <p:pic>
        <p:nvPicPr>
          <p:cNvPr id="3" name="Picture 2" descr="A person sitting at a desk&#10;&#10;Description automatically generated with low confidence">
            <a:extLst>
              <a:ext uri="{FF2B5EF4-FFF2-40B4-BE49-F238E27FC236}">
                <a16:creationId xmlns:a16="http://schemas.microsoft.com/office/drawing/2014/main" id="{66369C5A-4686-7A62-43F1-8FCC78C8F61B}"/>
              </a:ext>
            </a:extLst>
          </p:cNvPr>
          <p:cNvPicPr>
            <a:picLocks noChangeAspect="1"/>
          </p:cNvPicPr>
          <p:nvPr/>
        </p:nvPicPr>
        <p:blipFill rotWithShape="1">
          <a:blip r:embed="rId3">
            <a:extLst>
              <a:ext uri="{28A0092B-C50C-407E-A947-70E740481C1C}">
                <a14:useLocalDpi xmlns:a14="http://schemas.microsoft.com/office/drawing/2010/main" val="0"/>
              </a:ext>
            </a:extLst>
          </a:blip>
          <a:srcRect l="38913" t="13546" r="14098" b="15969"/>
          <a:stretch/>
        </p:blipFill>
        <p:spPr>
          <a:xfrm>
            <a:off x="8077200" y="0"/>
            <a:ext cx="4114800" cy="4114800"/>
          </a:xfrm>
          <a:prstGeom prst="ellipse">
            <a:avLst/>
          </a:prstGeom>
        </p:spPr>
      </p:pic>
      <p:pic>
        <p:nvPicPr>
          <p:cNvPr id="12" name="Picture 11">
            <a:extLst>
              <a:ext uri="{FF2B5EF4-FFF2-40B4-BE49-F238E27FC236}">
                <a16:creationId xmlns:a16="http://schemas.microsoft.com/office/drawing/2014/main" id="{E33AA65C-AC1F-0E41-4221-86D4392D126A}"/>
              </a:ext>
            </a:extLst>
          </p:cNvPr>
          <p:cNvPicPr>
            <a:picLocks noChangeAspect="1"/>
          </p:cNvPicPr>
          <p:nvPr/>
        </p:nvPicPr>
        <p:blipFill>
          <a:blip r:embed="rId4">
            <a:extLst>
              <a:ext uri="{28A0092B-C50C-407E-A947-70E740481C1C}">
                <a14:useLocalDpi xmlns:a14="http://schemas.microsoft.com/office/drawing/2010/main" val="0"/>
              </a:ext>
            </a:extLst>
          </a:blip>
          <a:srcRect l="12500" r="12500"/>
          <a:stretch/>
        </p:blipFill>
        <p:spPr>
          <a:xfrm>
            <a:off x="7572375" y="3663951"/>
            <a:ext cx="2971800" cy="2971800"/>
          </a:xfrm>
          <a:prstGeom prst="ellipse">
            <a:avLst/>
          </a:prstGeom>
        </p:spPr>
      </p:pic>
      <p:sp>
        <p:nvSpPr>
          <p:cNvPr id="15" name="Oval 14">
            <a:extLst>
              <a:ext uri="{FF2B5EF4-FFF2-40B4-BE49-F238E27FC236}">
                <a16:creationId xmlns:a16="http://schemas.microsoft.com/office/drawing/2014/main" id="{0FE480D2-EA61-48DB-316B-4E3D2AC9CFA6}"/>
              </a:ext>
            </a:extLst>
          </p:cNvPr>
          <p:cNvSpPr/>
          <p:nvPr/>
        </p:nvSpPr>
        <p:spPr>
          <a:xfrm>
            <a:off x="6757589" y="5121395"/>
            <a:ext cx="1629569" cy="162956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46900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e Column - Layout 2">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24887" y="3598760"/>
            <a:ext cx="11120400" cy="235453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2"/>
              </a:solidFill>
            </a:endParaRPr>
          </a:p>
        </p:txBody>
      </p:sp>
      <p:sp>
        <p:nvSpPr>
          <p:cNvPr id="9" name="Slide Number Placeholder 2">
            <a:extLst>
              <a:ext uri="{FF2B5EF4-FFF2-40B4-BE49-F238E27FC236}">
                <a16:creationId xmlns:a16="http://schemas.microsoft.com/office/drawing/2014/main" id="{71E089B9-793C-3342-8176-F84214371F3F}"/>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0" name="Footer Placeholder 5">
            <a:extLst>
              <a:ext uri="{FF2B5EF4-FFF2-40B4-BE49-F238E27FC236}">
                <a16:creationId xmlns:a16="http://schemas.microsoft.com/office/drawing/2014/main" id="{C7493834-69B7-811E-BCC9-8BD0EC74179A}"/>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10777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e Column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111204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8" name="Text Placeholder 27">
            <a:extLst>
              <a:ext uri="{FF2B5EF4-FFF2-40B4-BE49-F238E27FC236}">
                <a16:creationId xmlns:a16="http://schemas.microsoft.com/office/drawing/2014/main" id="{56846E47-8957-9341-A590-294818C28E31}"/>
              </a:ext>
            </a:extLst>
          </p:cNvPr>
          <p:cNvSpPr>
            <a:spLocks noGrp="1"/>
          </p:cNvSpPr>
          <p:nvPr>
            <p:ph idx="1" hasCustomPrompt="1"/>
          </p:nvPr>
        </p:nvSpPr>
        <p:spPr>
          <a:xfrm>
            <a:off x="524887" y="2706844"/>
            <a:ext cx="111204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panose="00000500000000000000" pitchFamily="2" charset="0"/>
              <a:buChar char="&gt;"/>
              <a:defRPr sz="1600" b="0">
                <a:solidFill>
                  <a:schemeClr val="tx1"/>
                </a:solidFill>
              </a:defRPr>
            </a:lvl1pPr>
            <a:lvl2pPr marL="720000" indent="-356400">
              <a:lnSpc>
                <a:spcPct val="100000"/>
              </a:lnSpc>
              <a:buClr>
                <a:schemeClr val="bg2"/>
              </a:buClr>
              <a:buFont typeface="Catamaran" panose="00000500000000000000" pitchFamily="2" charset="0"/>
              <a:buChar char="&gt;"/>
              <a:defRPr sz="1400" b="0">
                <a:solidFill>
                  <a:schemeClr val="tx1"/>
                </a:solidFill>
              </a:defRPr>
            </a:lvl2pPr>
            <a:lvl3pPr marL="1080000" indent="-356400">
              <a:lnSpc>
                <a:spcPct val="100000"/>
              </a:lnSpc>
              <a:buClr>
                <a:schemeClr val="bg2"/>
              </a:buClr>
              <a:buFont typeface="Catamaran" panose="00000500000000000000" pitchFamily="2" charset="0"/>
              <a:buChar char="&gt;"/>
              <a:defRPr sz="1200">
                <a:solidFill>
                  <a:schemeClr val="tx1"/>
                </a:solidFill>
              </a:defRPr>
            </a:lvl3pPr>
            <a:lvl4pPr marL="1440000" indent="-356400">
              <a:lnSpc>
                <a:spcPct val="100000"/>
              </a:lnSpc>
              <a:buClr>
                <a:schemeClr val="bg2"/>
              </a:buClr>
              <a:buFont typeface="Catamaran" panose="00000500000000000000" pitchFamily="2" charset="0"/>
              <a:buChar char="&gt;"/>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7" name="Footer Placeholder 5">
            <a:extLst>
              <a:ext uri="{FF2B5EF4-FFF2-40B4-BE49-F238E27FC236}">
                <a16:creationId xmlns:a16="http://schemas.microsoft.com/office/drawing/2014/main" id="{33769FF6-54C8-8473-D62B-9D738FA748B9}"/>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617393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 Column -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4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ontent Placeholder 4">
            <a:extLst>
              <a:ext uri="{FF2B5EF4-FFF2-40B4-BE49-F238E27FC236}">
                <a16:creationId xmlns:a16="http://schemas.microsoft.com/office/drawing/2014/main" id="{2CFA60D9-2F92-5F4D-9B07-928AE899E41B}"/>
              </a:ext>
            </a:extLst>
          </p:cNvPr>
          <p:cNvSpPr>
            <a:spLocks noGrp="1"/>
          </p:cNvSpPr>
          <p:nvPr>
            <p:ph sz="quarter" idx="27" hasCustomPrompt="1"/>
          </p:nvPr>
        </p:nvSpPr>
        <p:spPr>
          <a:xfrm>
            <a:off x="524887" y="3600450"/>
            <a:ext cx="111204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24887" y="4097072"/>
            <a:ext cx="11120400" cy="185621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0" name="Slide Number Placeholder 2">
            <a:extLst>
              <a:ext uri="{FF2B5EF4-FFF2-40B4-BE49-F238E27FC236}">
                <a16:creationId xmlns:a16="http://schemas.microsoft.com/office/drawing/2014/main" id="{4E72867C-762F-AD45-98C8-9833E7D56657}"/>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1" name="Footer Placeholder 5">
            <a:extLst>
              <a:ext uri="{FF2B5EF4-FFF2-40B4-BE49-F238E27FC236}">
                <a16:creationId xmlns:a16="http://schemas.microsoft.com/office/drawing/2014/main" id="{431C9080-2F73-B46A-B828-19B91B1C87EE}"/>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540997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 Layout 1">
    <p:spTree>
      <p:nvGrpSpPr>
        <p:cNvPr id="1" name=""/>
        <p:cNvGrpSpPr/>
        <p:nvPr/>
      </p:nvGrpSpPr>
      <p:grpSpPr>
        <a:xfrm>
          <a:off x="0" y="0"/>
          <a:ext cx="0" cy="0"/>
          <a:chOff x="0" y="0"/>
          <a:chExt cx="0" cy="0"/>
        </a:xfrm>
      </p:grpSpPr>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210224"/>
            <a:ext cx="5284800" cy="376523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6356887" y="2210224"/>
            <a:ext cx="5284800" cy="376522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7" name="Footer Placeholder 5">
            <a:extLst>
              <a:ext uri="{FF2B5EF4-FFF2-40B4-BE49-F238E27FC236}">
                <a16:creationId xmlns:a16="http://schemas.microsoft.com/office/drawing/2014/main" id="{6815BA29-8804-A75D-2F1C-D2C48838FE5D}"/>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684595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s - Layout 2">
    <p:spTree>
      <p:nvGrpSpPr>
        <p:cNvPr id="1" name=""/>
        <p:cNvGrpSpPr/>
        <p:nvPr/>
      </p:nvGrpSpPr>
      <p:grpSpPr>
        <a:xfrm>
          <a:off x="0" y="0"/>
          <a:ext cx="0" cy="0"/>
          <a:chOff x="0" y="0"/>
          <a:chExt cx="0" cy="0"/>
        </a:xfrm>
      </p:grpSpPr>
      <p:sp>
        <p:nvSpPr>
          <p:cNvPr id="31" name="Text Placeholder 27">
            <a:extLst>
              <a:ext uri="{FF2B5EF4-FFF2-40B4-BE49-F238E27FC236}">
                <a16:creationId xmlns:a16="http://schemas.microsoft.com/office/drawing/2014/main" id="{E670AB02-7FEB-F242-B535-14811703090E}"/>
              </a:ext>
            </a:extLst>
          </p:cNvPr>
          <p:cNvSpPr>
            <a:spLocks noGrp="1"/>
          </p:cNvSpPr>
          <p:nvPr>
            <p:ph idx="62" hasCustomPrompt="1"/>
          </p:nvPr>
        </p:nvSpPr>
        <p:spPr>
          <a:xfrm>
            <a:off x="6360686" y="3600450"/>
            <a:ext cx="5284800" cy="235284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7">
            <a:extLst>
              <a:ext uri="{FF2B5EF4-FFF2-40B4-BE49-F238E27FC236}">
                <a16:creationId xmlns:a16="http://schemas.microsoft.com/office/drawing/2014/main" id="{D46A624C-617D-2A40-B725-7B6BF24592DB}"/>
              </a:ext>
            </a:extLst>
          </p:cNvPr>
          <p:cNvSpPr>
            <a:spLocks noGrp="1"/>
          </p:cNvSpPr>
          <p:nvPr>
            <p:ph idx="1" hasCustomPrompt="1"/>
          </p:nvPr>
        </p:nvSpPr>
        <p:spPr>
          <a:xfrm>
            <a:off x="524887" y="3600450"/>
            <a:ext cx="5284800" cy="235284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0" name="Slide Number Placeholder 2">
            <a:extLst>
              <a:ext uri="{FF2B5EF4-FFF2-40B4-BE49-F238E27FC236}">
                <a16:creationId xmlns:a16="http://schemas.microsoft.com/office/drawing/2014/main" id="{E9DF9AF2-61C7-594D-970E-105B926725F7}"/>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2" name="Footer Placeholder 5">
            <a:extLst>
              <a:ext uri="{FF2B5EF4-FFF2-40B4-BE49-F238E27FC236}">
                <a16:creationId xmlns:a16="http://schemas.microsoft.com/office/drawing/2014/main" id="{ED7124BA-720B-DEB2-730A-A83A13D37A6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399812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s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0" name="Content Placeholder 4">
            <a:extLst>
              <a:ext uri="{FF2B5EF4-FFF2-40B4-BE49-F238E27FC236}">
                <a16:creationId xmlns:a16="http://schemas.microsoft.com/office/drawing/2014/main" id="{4B6CE97B-57DF-3649-847B-F5775DB9374A}"/>
              </a:ext>
            </a:extLst>
          </p:cNvPr>
          <p:cNvSpPr>
            <a:spLocks noGrp="1"/>
          </p:cNvSpPr>
          <p:nvPr>
            <p:ph sz="quarter" idx="63" hasCustomPrompt="1"/>
          </p:nvPr>
        </p:nvSpPr>
        <p:spPr>
          <a:xfrm>
            <a:off x="6356887" y="2210223"/>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706844"/>
            <a:ext cx="52848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6356887" y="2706844"/>
            <a:ext cx="52848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Footer Placeholder 5">
            <a:extLst>
              <a:ext uri="{FF2B5EF4-FFF2-40B4-BE49-F238E27FC236}">
                <a16:creationId xmlns:a16="http://schemas.microsoft.com/office/drawing/2014/main" id="{1840C30C-8C2C-C006-208E-5B44F44886C6}"/>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484029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s -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ontent Placeholder 4">
            <a:extLst>
              <a:ext uri="{FF2B5EF4-FFF2-40B4-BE49-F238E27FC236}">
                <a16:creationId xmlns:a16="http://schemas.microsoft.com/office/drawing/2014/main" id="{2CFA60D9-2F92-5F4D-9B07-928AE899E41B}"/>
              </a:ext>
            </a:extLst>
          </p:cNvPr>
          <p:cNvSpPr>
            <a:spLocks noGrp="1"/>
          </p:cNvSpPr>
          <p:nvPr>
            <p:ph sz="quarter" idx="27" hasCustomPrompt="1"/>
          </p:nvPr>
        </p:nvSpPr>
        <p:spPr>
          <a:xfrm>
            <a:off x="524887"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2" name="Content Placeholder 4">
            <a:extLst>
              <a:ext uri="{FF2B5EF4-FFF2-40B4-BE49-F238E27FC236}">
                <a16:creationId xmlns:a16="http://schemas.microsoft.com/office/drawing/2014/main" id="{BFFF685B-872B-F240-A392-936CFF6446F6}"/>
              </a:ext>
            </a:extLst>
          </p:cNvPr>
          <p:cNvSpPr>
            <a:spLocks noGrp="1"/>
          </p:cNvSpPr>
          <p:nvPr>
            <p:ph sz="quarter" idx="61" hasCustomPrompt="1"/>
          </p:nvPr>
        </p:nvSpPr>
        <p:spPr>
          <a:xfrm>
            <a:off x="6360686"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0" name="Text Placeholder 27">
            <a:extLst>
              <a:ext uri="{FF2B5EF4-FFF2-40B4-BE49-F238E27FC236}">
                <a16:creationId xmlns:a16="http://schemas.microsoft.com/office/drawing/2014/main" id="{D46A624C-617D-2A40-B725-7B6BF24592DB}"/>
              </a:ext>
            </a:extLst>
          </p:cNvPr>
          <p:cNvSpPr>
            <a:spLocks noGrp="1"/>
          </p:cNvSpPr>
          <p:nvPr>
            <p:ph idx="1" hasCustomPrompt="1"/>
          </p:nvPr>
        </p:nvSpPr>
        <p:spPr>
          <a:xfrm>
            <a:off x="524887"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Text Placeholder 27">
            <a:extLst>
              <a:ext uri="{FF2B5EF4-FFF2-40B4-BE49-F238E27FC236}">
                <a16:creationId xmlns:a16="http://schemas.microsoft.com/office/drawing/2014/main" id="{E670AB02-7FEB-F242-B535-14811703090E}"/>
              </a:ext>
            </a:extLst>
          </p:cNvPr>
          <p:cNvSpPr>
            <a:spLocks noGrp="1"/>
          </p:cNvSpPr>
          <p:nvPr>
            <p:ph idx="62" hasCustomPrompt="1"/>
          </p:nvPr>
        </p:nvSpPr>
        <p:spPr>
          <a:xfrm>
            <a:off x="6360686"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Slide Number Placeholder 2">
            <a:extLst>
              <a:ext uri="{FF2B5EF4-FFF2-40B4-BE49-F238E27FC236}">
                <a16:creationId xmlns:a16="http://schemas.microsoft.com/office/drawing/2014/main" id="{09E7998D-9B80-BA47-ADA0-AB5A8A148D68}"/>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3159E082-27EA-D9BC-2EAA-D4A425AFE7B3}"/>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77372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4917334"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ontent Placeholder 4">
            <a:extLst>
              <a:ext uri="{FF2B5EF4-FFF2-40B4-BE49-F238E27FC236}">
                <a16:creationId xmlns:a16="http://schemas.microsoft.com/office/drawing/2014/main" id="{2CFA60D9-2F92-5F4D-9B07-928AE899E41B}"/>
              </a:ext>
            </a:extLst>
          </p:cNvPr>
          <p:cNvSpPr>
            <a:spLocks noGrp="1"/>
          </p:cNvSpPr>
          <p:nvPr>
            <p:ph sz="quarter" idx="27" hasCustomPrompt="1"/>
          </p:nvPr>
        </p:nvSpPr>
        <p:spPr>
          <a:xfrm>
            <a:off x="524887"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2" name="Content Placeholder 4">
            <a:extLst>
              <a:ext uri="{FF2B5EF4-FFF2-40B4-BE49-F238E27FC236}">
                <a16:creationId xmlns:a16="http://schemas.microsoft.com/office/drawing/2014/main" id="{BFFF685B-872B-F240-A392-936CFF6446F6}"/>
              </a:ext>
            </a:extLst>
          </p:cNvPr>
          <p:cNvSpPr>
            <a:spLocks noGrp="1"/>
          </p:cNvSpPr>
          <p:nvPr>
            <p:ph sz="quarter" idx="61" hasCustomPrompt="1"/>
          </p:nvPr>
        </p:nvSpPr>
        <p:spPr>
          <a:xfrm>
            <a:off x="6360686"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0" name="Text Placeholder 20">
            <a:extLst>
              <a:ext uri="{FF2B5EF4-FFF2-40B4-BE49-F238E27FC236}">
                <a16:creationId xmlns:a16="http://schemas.microsoft.com/office/drawing/2014/main" id="{9E292127-7931-F142-A296-FF4940175D96}"/>
              </a:ext>
            </a:extLst>
          </p:cNvPr>
          <p:cNvSpPr>
            <a:spLocks noGrp="1"/>
          </p:cNvSpPr>
          <p:nvPr>
            <p:ph type="body" sz="quarter" idx="63" hasCustomPrompt="1"/>
          </p:nvPr>
        </p:nvSpPr>
        <p:spPr>
          <a:xfrm>
            <a:off x="6723804" y="2184023"/>
            <a:ext cx="4917334"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31" name="Rectangle 30">
            <a:extLst>
              <a:ext uri="{FF2B5EF4-FFF2-40B4-BE49-F238E27FC236}">
                <a16:creationId xmlns:a16="http://schemas.microsoft.com/office/drawing/2014/main" id="{A0DEBCA7-CF22-904D-B241-99CF2DD0CAF4}"/>
              </a:ext>
            </a:extLst>
          </p:cNvPr>
          <p:cNvSpPr/>
          <p:nvPr/>
        </p:nvSpPr>
        <p:spPr>
          <a:xfrm>
            <a:off x="6356338" y="2184023"/>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Placeholder 27">
            <a:extLst>
              <a:ext uri="{FF2B5EF4-FFF2-40B4-BE49-F238E27FC236}">
                <a16:creationId xmlns:a16="http://schemas.microsoft.com/office/drawing/2014/main" id="{DC8B9A37-5860-2248-AD19-69F5B18F9BE7}"/>
              </a:ext>
            </a:extLst>
          </p:cNvPr>
          <p:cNvSpPr>
            <a:spLocks noGrp="1"/>
          </p:cNvSpPr>
          <p:nvPr>
            <p:ph idx="1" hasCustomPrompt="1"/>
          </p:nvPr>
        </p:nvSpPr>
        <p:spPr>
          <a:xfrm>
            <a:off x="524887"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5" name="Text Placeholder 27">
            <a:extLst>
              <a:ext uri="{FF2B5EF4-FFF2-40B4-BE49-F238E27FC236}">
                <a16:creationId xmlns:a16="http://schemas.microsoft.com/office/drawing/2014/main" id="{7A1E5F44-29F4-5D4D-A293-726114B4254D}"/>
              </a:ext>
            </a:extLst>
          </p:cNvPr>
          <p:cNvSpPr>
            <a:spLocks noGrp="1"/>
          </p:cNvSpPr>
          <p:nvPr>
            <p:ph idx="62" hasCustomPrompt="1"/>
          </p:nvPr>
        </p:nvSpPr>
        <p:spPr>
          <a:xfrm>
            <a:off x="6360686"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7E83EDB0-D6C4-AA4D-986B-93AD38E547DA}"/>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5" name="Footer Placeholder 5">
            <a:extLst>
              <a:ext uri="{FF2B5EF4-FFF2-40B4-BE49-F238E27FC236}">
                <a16:creationId xmlns:a16="http://schemas.microsoft.com/office/drawing/2014/main" id="{D52BAE98-4B88-C375-E573-16A75A19E63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575987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Columns - Layout 1">
    <p:spTree>
      <p:nvGrpSpPr>
        <p:cNvPr id="1" name=""/>
        <p:cNvGrpSpPr/>
        <p:nvPr/>
      </p:nvGrpSpPr>
      <p:grpSpPr>
        <a:xfrm>
          <a:off x="0" y="0"/>
          <a:ext cx="0" cy="0"/>
          <a:chOff x="0" y="0"/>
          <a:chExt cx="0" cy="0"/>
        </a:xfrm>
      </p:grpSpPr>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210224"/>
            <a:ext cx="3348000" cy="37692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Regular" pitchFamily="2" charset="77"/>
              <a:buChar char="&gt;"/>
              <a:defRPr sz="1600" b="0">
                <a:solidFill>
                  <a:schemeClr val="tx1"/>
                </a:solidFill>
              </a:defRPr>
            </a:lvl1pPr>
            <a:lvl2pPr marL="720000" indent="-356400">
              <a:lnSpc>
                <a:spcPct val="100000"/>
              </a:lnSpc>
              <a:buClr>
                <a:schemeClr val="accent2"/>
              </a:buClr>
              <a:buFont typeface="Catamaran Medium" pitchFamily="2" charset="77"/>
              <a:buChar char="&gt;"/>
              <a:defRPr sz="1400" b="0">
                <a:solidFill>
                  <a:schemeClr val="tx1"/>
                </a:solidFill>
              </a:defRPr>
            </a:lvl2pPr>
            <a:lvl3pPr marL="1080000">
              <a:lnSpc>
                <a:spcPct val="100000"/>
              </a:lnSpc>
              <a:buClr>
                <a:schemeClr val="accent2"/>
              </a:buClr>
              <a:defRPr sz="1200">
                <a:solidFill>
                  <a:schemeClr val="tx1"/>
                </a:solidFill>
              </a:defRPr>
            </a:lvl3pPr>
            <a:lvl4pPr marL="1440000" indent="-356400">
              <a:lnSpc>
                <a:spcPct val="100000"/>
              </a:lnSpc>
              <a:buClr>
                <a:schemeClr val="accent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8293687" y="2210224"/>
            <a:ext cx="3348000" cy="37692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Regular" pitchFamily="2" charset="77"/>
              <a:buChar char="&gt;"/>
              <a:defRPr sz="1600" b="0">
                <a:solidFill>
                  <a:schemeClr val="tx1"/>
                </a:solidFill>
              </a:defRPr>
            </a:lvl1pPr>
            <a:lvl2pPr marL="720000" indent="-356400">
              <a:lnSpc>
                <a:spcPct val="100000"/>
              </a:lnSpc>
              <a:buClr>
                <a:schemeClr val="accent2"/>
              </a:buClr>
              <a:buFont typeface="Catamaran Medium" pitchFamily="2" charset="77"/>
              <a:buChar char="&gt;"/>
              <a:defRPr sz="1400" b="0">
                <a:solidFill>
                  <a:schemeClr val="tx1"/>
                </a:solidFill>
              </a:defRPr>
            </a:lvl2pPr>
            <a:lvl3pPr marL="1080000">
              <a:lnSpc>
                <a:spcPct val="100000"/>
              </a:lnSpc>
              <a:buClr>
                <a:schemeClr val="accent2"/>
              </a:buClr>
              <a:defRPr sz="1200">
                <a:solidFill>
                  <a:schemeClr val="tx1"/>
                </a:solidFill>
              </a:defRPr>
            </a:lvl3pPr>
            <a:lvl4pPr marL="1440000" indent="-356400">
              <a:lnSpc>
                <a:spcPct val="100000"/>
              </a:lnSpc>
              <a:buClr>
                <a:schemeClr val="accent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3" name="Text Placeholder 27">
            <a:extLst>
              <a:ext uri="{FF2B5EF4-FFF2-40B4-BE49-F238E27FC236}">
                <a16:creationId xmlns:a16="http://schemas.microsoft.com/office/drawing/2014/main" id="{B4665FA0-0242-0441-B4A4-3C873F70F7D6}"/>
              </a:ext>
            </a:extLst>
          </p:cNvPr>
          <p:cNvSpPr>
            <a:spLocks noGrp="1"/>
          </p:cNvSpPr>
          <p:nvPr>
            <p:ph idx="66" hasCustomPrompt="1"/>
          </p:nvPr>
        </p:nvSpPr>
        <p:spPr>
          <a:xfrm>
            <a:off x="4422000" y="2210224"/>
            <a:ext cx="3348000" cy="37692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Regular" pitchFamily="2" charset="77"/>
              <a:buChar char="&gt;"/>
              <a:defRPr sz="1600" b="0">
                <a:solidFill>
                  <a:schemeClr val="tx1"/>
                </a:solidFill>
              </a:defRPr>
            </a:lvl1pPr>
            <a:lvl2pPr marL="720000" indent="-356400">
              <a:lnSpc>
                <a:spcPct val="100000"/>
              </a:lnSpc>
              <a:buClr>
                <a:schemeClr val="accent2"/>
              </a:buClr>
              <a:buFont typeface="Catamaran Medium" pitchFamily="2" charset="77"/>
              <a:buChar char="&gt;"/>
              <a:defRPr sz="1400" b="0">
                <a:solidFill>
                  <a:schemeClr val="tx1"/>
                </a:solidFill>
              </a:defRPr>
            </a:lvl2pPr>
            <a:lvl3pPr marL="1080000">
              <a:lnSpc>
                <a:spcPct val="100000"/>
              </a:lnSpc>
              <a:buClr>
                <a:schemeClr val="accent2"/>
              </a:buClr>
              <a:defRPr sz="1200">
                <a:solidFill>
                  <a:schemeClr val="tx1"/>
                </a:solidFill>
              </a:defRPr>
            </a:lvl3pPr>
            <a:lvl4pPr marL="1440000" indent="-356400">
              <a:lnSpc>
                <a:spcPct val="100000"/>
              </a:lnSpc>
              <a:buClr>
                <a:schemeClr val="accent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8" name="Footer Placeholder 5">
            <a:extLst>
              <a:ext uri="{FF2B5EF4-FFF2-40B4-BE49-F238E27FC236}">
                <a16:creationId xmlns:a16="http://schemas.microsoft.com/office/drawing/2014/main" id="{FD949B4F-6807-1817-9227-AD5C74E976C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625892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s -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7">
            <a:extLst>
              <a:ext uri="{FF2B5EF4-FFF2-40B4-BE49-F238E27FC236}">
                <a16:creationId xmlns:a16="http://schemas.microsoft.com/office/drawing/2014/main" id="{D46A624C-617D-2A40-B725-7B6BF24592DB}"/>
              </a:ext>
            </a:extLst>
          </p:cNvPr>
          <p:cNvSpPr>
            <a:spLocks noGrp="1"/>
          </p:cNvSpPr>
          <p:nvPr>
            <p:ph idx="1" hasCustomPrompt="1"/>
          </p:nvPr>
        </p:nvSpPr>
        <p:spPr>
          <a:xfrm>
            <a:off x="524887" y="3600449"/>
            <a:ext cx="3348000" cy="2354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Text Placeholder 27">
            <a:extLst>
              <a:ext uri="{FF2B5EF4-FFF2-40B4-BE49-F238E27FC236}">
                <a16:creationId xmlns:a16="http://schemas.microsoft.com/office/drawing/2014/main" id="{E670AB02-7FEB-F242-B535-14811703090E}"/>
              </a:ext>
            </a:extLst>
          </p:cNvPr>
          <p:cNvSpPr>
            <a:spLocks noGrp="1"/>
          </p:cNvSpPr>
          <p:nvPr>
            <p:ph idx="62" hasCustomPrompt="1"/>
          </p:nvPr>
        </p:nvSpPr>
        <p:spPr>
          <a:xfrm>
            <a:off x="8293138" y="3600450"/>
            <a:ext cx="3348000" cy="2354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8" name="Text Placeholder 27">
            <a:extLst>
              <a:ext uri="{FF2B5EF4-FFF2-40B4-BE49-F238E27FC236}">
                <a16:creationId xmlns:a16="http://schemas.microsoft.com/office/drawing/2014/main" id="{01CEF1B3-659E-624F-9765-CF34EC82F89A}"/>
              </a:ext>
            </a:extLst>
          </p:cNvPr>
          <p:cNvSpPr>
            <a:spLocks noGrp="1"/>
          </p:cNvSpPr>
          <p:nvPr>
            <p:ph idx="63" hasCustomPrompt="1"/>
          </p:nvPr>
        </p:nvSpPr>
        <p:spPr>
          <a:xfrm>
            <a:off x="4422000" y="3600449"/>
            <a:ext cx="3348000" cy="2354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Slide Number Placeholder 2">
            <a:extLst>
              <a:ext uri="{FF2B5EF4-FFF2-40B4-BE49-F238E27FC236}">
                <a16:creationId xmlns:a16="http://schemas.microsoft.com/office/drawing/2014/main" id="{95CE1B59-9352-9A44-8AAD-A21A24ADA366}"/>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2" name="Footer Placeholder 5">
            <a:extLst>
              <a:ext uri="{FF2B5EF4-FFF2-40B4-BE49-F238E27FC236}">
                <a16:creationId xmlns:a16="http://schemas.microsoft.com/office/drawing/2014/main" id="{76CE91E2-712F-FFD1-AAF3-F697A7D03462}"/>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514590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Cover Option 1">
    <p:bg>
      <p:bgPr>
        <a:solidFill>
          <a:schemeClr val="tx2"/>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2B3134C-683A-2816-9352-BFA85C1A4456}"/>
              </a:ext>
            </a:extLst>
          </p:cNvPr>
          <p:cNvSpPr/>
          <p:nvPr/>
        </p:nvSpPr>
        <p:spPr>
          <a:xfrm>
            <a:off x="7380683" y="3701886"/>
            <a:ext cx="3031331" cy="3031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F10C9C28-7A53-CC1D-2A5B-BA854094830D}"/>
              </a:ext>
            </a:extLst>
          </p:cNvPr>
          <p:cNvSpPr/>
          <p:nvPr/>
        </p:nvSpPr>
        <p:spPr>
          <a:xfrm>
            <a:off x="7891463" y="-196626"/>
            <a:ext cx="4367882" cy="4367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Oval 4">
            <a:extLst>
              <a:ext uri="{FF2B5EF4-FFF2-40B4-BE49-F238E27FC236}">
                <a16:creationId xmlns:a16="http://schemas.microsoft.com/office/drawing/2014/main" id="{ECC1023C-3716-8EC4-AC5E-EA42F109DFF1}"/>
              </a:ext>
            </a:extLst>
          </p:cNvPr>
          <p:cNvSpPr/>
          <p:nvPr/>
        </p:nvSpPr>
        <p:spPr>
          <a:xfrm>
            <a:off x="9148762" y="2985009"/>
            <a:ext cx="2790825" cy="2790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4" name="Picture 6">
            <a:extLst>
              <a:ext uri="{FF2B5EF4-FFF2-40B4-BE49-F238E27FC236}">
                <a16:creationId xmlns:a16="http://schemas.microsoft.com/office/drawing/2014/main" id="{8BC17E19-926C-C040-9BBD-8DC54E4D6B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6" y="425449"/>
            <a:ext cx="2365406" cy="698020"/>
          </a:xfrm>
          <a:prstGeom prst="rect">
            <a:avLst/>
          </a:prstGeom>
        </p:spPr>
      </p:pic>
      <p:sp>
        <p:nvSpPr>
          <p:cNvPr id="6" name="Text Placeholder 15">
            <a:extLst>
              <a:ext uri="{FF2B5EF4-FFF2-40B4-BE49-F238E27FC236}">
                <a16:creationId xmlns:a16="http://schemas.microsoft.com/office/drawing/2014/main" id="{FEE6BA5C-DA4B-B643-B234-91B766342477}"/>
              </a:ext>
            </a:extLst>
          </p:cNvPr>
          <p:cNvSpPr>
            <a:spLocks noGrp="1"/>
          </p:cNvSpPr>
          <p:nvPr>
            <p:ph type="body" sz="quarter" idx="11" hasCustomPrompt="1"/>
          </p:nvPr>
        </p:nvSpPr>
        <p:spPr>
          <a:xfrm>
            <a:off x="520546" y="5793297"/>
            <a:ext cx="3775229" cy="198436"/>
          </a:xfrm>
          <a:prstGeom prst="rect">
            <a:avLst/>
          </a:prstGeom>
        </p:spPr>
        <p:txBody>
          <a:bodyPr tIns="0">
            <a:noAutofit/>
          </a:bodyPr>
          <a:lstStyle>
            <a:lvl1pPr>
              <a:defRPr sz="1800" b="1" i="0">
                <a:solidFill>
                  <a:schemeClr val="tx1"/>
                </a:solidFill>
                <a:latin typeface="Catamaran" pitchFamily="2" charset="77"/>
                <a:cs typeface="Catamaran" pitchFamily="2" charset="77"/>
              </a:defRPr>
            </a:lvl1pPr>
          </a:lstStyle>
          <a:p>
            <a:pPr lvl="0"/>
            <a:r>
              <a:rPr lang="en-GB" dirty="0"/>
              <a:t>Insert name</a:t>
            </a:r>
          </a:p>
        </p:txBody>
      </p:sp>
      <p:sp>
        <p:nvSpPr>
          <p:cNvPr id="7" name="Text Placeholder 4">
            <a:extLst>
              <a:ext uri="{FF2B5EF4-FFF2-40B4-BE49-F238E27FC236}">
                <a16:creationId xmlns:a16="http://schemas.microsoft.com/office/drawing/2014/main" id="{878D05DB-9979-754D-8D39-C3636D438D03}"/>
              </a:ext>
            </a:extLst>
          </p:cNvPr>
          <p:cNvSpPr>
            <a:spLocks noGrp="1"/>
          </p:cNvSpPr>
          <p:nvPr>
            <p:ph type="body" sz="quarter" idx="12" hasCustomPrompt="1"/>
          </p:nvPr>
        </p:nvSpPr>
        <p:spPr>
          <a:xfrm>
            <a:off x="520546" y="6108700"/>
            <a:ext cx="3775228" cy="323851"/>
          </a:xfrm>
        </p:spPr>
        <p:txBody>
          <a:bodyPr>
            <a:noAutofit/>
          </a:bodyPr>
          <a:lstStyle>
            <a:lvl1pPr>
              <a:defRPr sz="1800">
                <a:solidFill>
                  <a:schemeClr val="bg1"/>
                </a:solidFill>
              </a:defRPr>
            </a:lvl1pPr>
          </a:lstStyle>
          <a:p>
            <a:pPr lvl="0"/>
            <a:r>
              <a:rPr lang="en-GB" dirty="0"/>
              <a:t>Insert date</a:t>
            </a:r>
          </a:p>
        </p:txBody>
      </p:sp>
      <p:sp>
        <p:nvSpPr>
          <p:cNvPr id="9" name="Text Placeholder 11">
            <a:extLst>
              <a:ext uri="{FF2B5EF4-FFF2-40B4-BE49-F238E27FC236}">
                <a16:creationId xmlns:a16="http://schemas.microsoft.com/office/drawing/2014/main" id="{DF80FB6A-DB1D-A744-B9A5-C8E010379999}"/>
              </a:ext>
            </a:extLst>
          </p:cNvPr>
          <p:cNvSpPr>
            <a:spLocks noGrp="1"/>
          </p:cNvSpPr>
          <p:nvPr>
            <p:ph type="body" sz="quarter" idx="18"/>
          </p:nvPr>
        </p:nvSpPr>
        <p:spPr>
          <a:xfrm>
            <a:off x="520700" y="4192587"/>
            <a:ext cx="7370763" cy="1000125"/>
          </a:xfrm>
        </p:spPr>
        <p:txBody>
          <a:bodyPr/>
          <a:lstStyle>
            <a:lvl1pPr>
              <a:defRPr sz="2000">
                <a:solidFill>
                  <a:schemeClr val="accent3"/>
                </a:solidFill>
              </a:defRPr>
            </a:lvl1pPr>
          </a:lstStyle>
          <a:p>
            <a:pPr lvl="0"/>
            <a:r>
              <a:rPr lang="en-US"/>
              <a:t>Click to edit Master text styles</a:t>
            </a:r>
          </a:p>
        </p:txBody>
      </p:sp>
      <p:sp>
        <p:nvSpPr>
          <p:cNvPr id="10" name="TextBox 9">
            <a:extLst>
              <a:ext uri="{FF2B5EF4-FFF2-40B4-BE49-F238E27FC236}">
                <a16:creationId xmlns:a16="http://schemas.microsoft.com/office/drawing/2014/main" id="{D9490C82-C9FB-FE49-A6E8-F4E465101728}"/>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3" name="TextBox 12">
            <a:extLst>
              <a:ext uri="{FF2B5EF4-FFF2-40B4-BE49-F238E27FC236}">
                <a16:creationId xmlns:a16="http://schemas.microsoft.com/office/drawing/2014/main" id="{7C869C1C-AF54-47B7-9EB1-F58FBD71DE1D}"/>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4" name="Text Placeholder 3">
            <a:extLst>
              <a:ext uri="{FF2B5EF4-FFF2-40B4-BE49-F238E27FC236}">
                <a16:creationId xmlns:a16="http://schemas.microsoft.com/office/drawing/2014/main" id="{BC09D44B-0B7D-8840-9DCA-1A814F71CF31}"/>
              </a:ext>
            </a:extLst>
          </p:cNvPr>
          <p:cNvSpPr>
            <a:spLocks noGrp="1"/>
          </p:cNvSpPr>
          <p:nvPr>
            <p:ph type="body" sz="quarter" idx="16" hasCustomPrompt="1"/>
          </p:nvPr>
        </p:nvSpPr>
        <p:spPr>
          <a:xfrm>
            <a:off x="520700" y="1665288"/>
            <a:ext cx="7370763" cy="1998663"/>
          </a:xfrm>
        </p:spPr>
        <p:txBody>
          <a:bodyPr anchor="b">
            <a:no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400" b="1" i="0" cap="all" baseline="0">
                <a:solidFill>
                  <a:schemeClr val="bg1"/>
                </a:solidFill>
                <a:latin typeface="Catamaran Black" pitchFamily="2" charset="77"/>
                <a:cs typeface="Catamaran Black" pitchFamily="2" charset="77"/>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dirty="0"/>
              <a:t>CLICK TO EDIT MASTER TITLE STYLE</a:t>
            </a:r>
            <a:endParaRPr lang="en-US" dirty="0"/>
          </a:p>
        </p:txBody>
      </p:sp>
      <p:pic>
        <p:nvPicPr>
          <p:cNvPr id="3" name="Picture 2">
            <a:extLst>
              <a:ext uri="{FF2B5EF4-FFF2-40B4-BE49-F238E27FC236}">
                <a16:creationId xmlns:a16="http://schemas.microsoft.com/office/drawing/2014/main" id="{66369C5A-4686-7A62-43F1-8FCC78C8F61B}"/>
              </a:ext>
            </a:extLst>
          </p:cNvPr>
          <p:cNvPicPr>
            <a:picLocks noChangeAspect="1"/>
          </p:cNvPicPr>
          <p:nvPr/>
        </p:nvPicPr>
        <p:blipFill>
          <a:blip r:embed="rId3">
            <a:extLst>
              <a:ext uri="{28A0092B-C50C-407E-A947-70E740481C1C}">
                <a14:useLocalDpi xmlns:a14="http://schemas.microsoft.com/office/drawing/2010/main" val="0"/>
              </a:ext>
            </a:extLst>
          </a:blip>
          <a:srcRect l="16685" r="16685"/>
          <a:stretch/>
        </p:blipFill>
        <p:spPr>
          <a:xfrm>
            <a:off x="8077200" y="0"/>
            <a:ext cx="4114800" cy="4114800"/>
          </a:xfrm>
          <a:prstGeom prst="ellipse">
            <a:avLst/>
          </a:prstGeom>
        </p:spPr>
      </p:pic>
      <p:pic>
        <p:nvPicPr>
          <p:cNvPr id="12" name="Picture 11">
            <a:extLst>
              <a:ext uri="{FF2B5EF4-FFF2-40B4-BE49-F238E27FC236}">
                <a16:creationId xmlns:a16="http://schemas.microsoft.com/office/drawing/2014/main" id="{E33AA65C-AC1F-0E41-4221-86D4392D126A}"/>
              </a:ext>
            </a:extLst>
          </p:cNvPr>
          <p:cNvPicPr>
            <a:picLocks noChangeAspect="1"/>
          </p:cNvPicPr>
          <p:nvPr/>
        </p:nvPicPr>
        <p:blipFill>
          <a:blip r:embed="rId4">
            <a:extLst>
              <a:ext uri="{28A0092B-C50C-407E-A947-70E740481C1C}">
                <a14:useLocalDpi xmlns:a14="http://schemas.microsoft.com/office/drawing/2010/main" val="0"/>
              </a:ext>
            </a:extLst>
          </a:blip>
          <a:srcRect l="16667" r="16667"/>
          <a:stretch/>
        </p:blipFill>
        <p:spPr>
          <a:xfrm>
            <a:off x="7572375" y="3663951"/>
            <a:ext cx="2971800" cy="2971800"/>
          </a:xfrm>
          <a:prstGeom prst="ellipse">
            <a:avLst/>
          </a:prstGeom>
        </p:spPr>
      </p:pic>
      <p:sp>
        <p:nvSpPr>
          <p:cNvPr id="15" name="Oval 14">
            <a:extLst>
              <a:ext uri="{FF2B5EF4-FFF2-40B4-BE49-F238E27FC236}">
                <a16:creationId xmlns:a16="http://schemas.microsoft.com/office/drawing/2014/main" id="{0FE480D2-EA61-48DB-316B-4E3D2AC9CFA6}"/>
              </a:ext>
            </a:extLst>
          </p:cNvPr>
          <p:cNvSpPr/>
          <p:nvPr/>
        </p:nvSpPr>
        <p:spPr>
          <a:xfrm>
            <a:off x="6757589" y="5121395"/>
            <a:ext cx="1629569" cy="16295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293988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s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33480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0" name="Content Placeholder 4">
            <a:extLst>
              <a:ext uri="{FF2B5EF4-FFF2-40B4-BE49-F238E27FC236}">
                <a16:creationId xmlns:a16="http://schemas.microsoft.com/office/drawing/2014/main" id="{4B6CE97B-57DF-3649-847B-F5775DB9374A}"/>
              </a:ext>
            </a:extLst>
          </p:cNvPr>
          <p:cNvSpPr>
            <a:spLocks noGrp="1"/>
          </p:cNvSpPr>
          <p:nvPr>
            <p:ph sz="quarter" idx="63" hasCustomPrompt="1"/>
          </p:nvPr>
        </p:nvSpPr>
        <p:spPr>
          <a:xfrm>
            <a:off x="8293687" y="2210223"/>
            <a:ext cx="33480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706844"/>
            <a:ext cx="33480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8293687" y="2706844"/>
            <a:ext cx="33480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Content Placeholder 4">
            <a:extLst>
              <a:ext uri="{FF2B5EF4-FFF2-40B4-BE49-F238E27FC236}">
                <a16:creationId xmlns:a16="http://schemas.microsoft.com/office/drawing/2014/main" id="{9C20BB97-7BA4-0A43-9052-BCF34C1B2FC2}"/>
              </a:ext>
            </a:extLst>
          </p:cNvPr>
          <p:cNvSpPr>
            <a:spLocks noGrp="1"/>
          </p:cNvSpPr>
          <p:nvPr>
            <p:ph sz="quarter" idx="65" hasCustomPrompt="1"/>
          </p:nvPr>
        </p:nvSpPr>
        <p:spPr>
          <a:xfrm>
            <a:off x="4422000" y="2210223"/>
            <a:ext cx="33480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3" name="Text Placeholder 27">
            <a:extLst>
              <a:ext uri="{FF2B5EF4-FFF2-40B4-BE49-F238E27FC236}">
                <a16:creationId xmlns:a16="http://schemas.microsoft.com/office/drawing/2014/main" id="{B4665FA0-0242-0441-B4A4-3C873F70F7D6}"/>
              </a:ext>
            </a:extLst>
          </p:cNvPr>
          <p:cNvSpPr>
            <a:spLocks noGrp="1"/>
          </p:cNvSpPr>
          <p:nvPr>
            <p:ph idx="66" hasCustomPrompt="1"/>
          </p:nvPr>
        </p:nvSpPr>
        <p:spPr>
          <a:xfrm>
            <a:off x="4422000" y="2706844"/>
            <a:ext cx="33480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Footer Placeholder 5">
            <a:extLst>
              <a:ext uri="{FF2B5EF4-FFF2-40B4-BE49-F238E27FC236}">
                <a16:creationId xmlns:a16="http://schemas.microsoft.com/office/drawing/2014/main" id="{0483E268-9A3E-326F-A531-A44959A30282}"/>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417456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and Image - Layout 1">
    <p:spTree>
      <p:nvGrpSpPr>
        <p:cNvPr id="1" name=""/>
        <p:cNvGrpSpPr/>
        <p:nvPr/>
      </p:nvGrpSpPr>
      <p:grpSpPr>
        <a:xfrm>
          <a:off x="0" y="0"/>
          <a:ext cx="0" cy="0"/>
          <a:chOff x="0" y="0"/>
          <a:chExt cx="0" cy="0"/>
        </a:xfrm>
      </p:grpSpPr>
      <p:sp>
        <p:nvSpPr>
          <p:cNvPr id="10" name="Text Placeholder 27">
            <a:extLst>
              <a:ext uri="{FF2B5EF4-FFF2-40B4-BE49-F238E27FC236}">
                <a16:creationId xmlns:a16="http://schemas.microsoft.com/office/drawing/2014/main" id="{4DFF24E8-FDF0-874B-8C3A-A6070003902F}"/>
              </a:ext>
            </a:extLst>
          </p:cNvPr>
          <p:cNvSpPr>
            <a:spLocks noGrp="1"/>
          </p:cNvSpPr>
          <p:nvPr>
            <p:ph idx="1" hasCustomPrompt="1"/>
          </p:nvPr>
        </p:nvSpPr>
        <p:spPr>
          <a:xfrm>
            <a:off x="524887" y="2210224"/>
            <a:ext cx="5284800" cy="3743068"/>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5284800" cy="946253"/>
          </a:xfrm>
        </p:spPr>
        <p:txBody>
          <a:bodyPr/>
          <a:lstStyle/>
          <a:p>
            <a:r>
              <a:rPr lang="en-GB" dirty="0"/>
              <a:t>HEADING 32PT ODIS MI, SIT ANDE MODITIO</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12" name="Picture Placeholder 7">
            <a:extLst>
              <a:ext uri="{FF2B5EF4-FFF2-40B4-BE49-F238E27FC236}">
                <a16:creationId xmlns:a16="http://schemas.microsoft.com/office/drawing/2014/main" id="{34CA963C-C71D-3441-8427-95C20F9D18B2}"/>
              </a:ext>
            </a:extLst>
          </p:cNvPr>
          <p:cNvSpPr>
            <a:spLocks noGrp="1"/>
          </p:cNvSpPr>
          <p:nvPr>
            <p:ph type="pic" sz="quarter" idx="60" hasCustomPrompt="1"/>
          </p:nvPr>
        </p:nvSpPr>
        <p:spPr>
          <a:xfrm>
            <a:off x="6357600" y="882547"/>
            <a:ext cx="5284800" cy="5070744"/>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7" name="Footer Placeholder 5">
            <a:extLst>
              <a:ext uri="{FF2B5EF4-FFF2-40B4-BE49-F238E27FC236}">
                <a16:creationId xmlns:a16="http://schemas.microsoft.com/office/drawing/2014/main" id="{062EEB1B-56C5-F53B-FBC7-B69D6EF1EEC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793325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and Image - Layout 2">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31436" y="3592892"/>
            <a:ext cx="5284800" cy="2360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5284800" cy="946253"/>
          </a:xfrm>
          <a:prstGeom prst="rect">
            <a:avLst/>
          </a:prstGeom>
        </p:spPr>
        <p:txBody>
          <a:bodyPr/>
          <a:lstStyle/>
          <a:p>
            <a:r>
              <a:rPr lang="en-GB" dirty="0"/>
              <a:t>HEADING 32PT ODIS MI, SIT ANDE MODITIO</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4910400"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Picture Placeholder 7">
            <a:extLst>
              <a:ext uri="{FF2B5EF4-FFF2-40B4-BE49-F238E27FC236}">
                <a16:creationId xmlns:a16="http://schemas.microsoft.com/office/drawing/2014/main" id="{3F34A12E-2FFE-8A48-928C-2B3F99BB596E}"/>
              </a:ext>
            </a:extLst>
          </p:cNvPr>
          <p:cNvSpPr>
            <a:spLocks noGrp="1" noChangeAspect="1"/>
          </p:cNvSpPr>
          <p:nvPr>
            <p:ph type="pic" sz="quarter" idx="60" hasCustomPrompt="1"/>
          </p:nvPr>
        </p:nvSpPr>
        <p:spPr>
          <a:xfrm>
            <a:off x="6336000" y="882547"/>
            <a:ext cx="5305138" cy="5070744"/>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Slide Number Placeholder 2">
            <a:extLst>
              <a:ext uri="{FF2B5EF4-FFF2-40B4-BE49-F238E27FC236}">
                <a16:creationId xmlns:a16="http://schemas.microsoft.com/office/drawing/2014/main" id="{5DE9123C-4583-AD4B-A6A0-177C44EBFA7B}"/>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1" name="Footer Placeholder 5">
            <a:extLst>
              <a:ext uri="{FF2B5EF4-FFF2-40B4-BE49-F238E27FC236}">
                <a16:creationId xmlns:a16="http://schemas.microsoft.com/office/drawing/2014/main" id="{520A94B9-0145-14E5-FFD6-56F234F59A47}"/>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475068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and Image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5284800" cy="946253"/>
          </a:xfrm>
        </p:spPr>
        <p:txBody>
          <a:bodyPr/>
          <a:lstStyle/>
          <a:p>
            <a:r>
              <a:rPr lang="en-GB" dirty="0"/>
              <a:t>HEADING 32PT ODIS MI, SIT ANDE MODITIO</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5282563"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2" name="Picture Placeholder 7">
            <a:extLst>
              <a:ext uri="{FF2B5EF4-FFF2-40B4-BE49-F238E27FC236}">
                <a16:creationId xmlns:a16="http://schemas.microsoft.com/office/drawing/2014/main" id="{34CA963C-C71D-3441-8427-95C20F9D18B2}"/>
              </a:ext>
            </a:extLst>
          </p:cNvPr>
          <p:cNvSpPr>
            <a:spLocks noGrp="1"/>
          </p:cNvSpPr>
          <p:nvPr>
            <p:ph type="pic" sz="quarter" idx="60" hasCustomPrompt="1"/>
          </p:nvPr>
        </p:nvSpPr>
        <p:spPr>
          <a:xfrm>
            <a:off x="6357600" y="882547"/>
            <a:ext cx="5284800" cy="5070744"/>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Text Placeholder 27">
            <a:extLst>
              <a:ext uri="{FF2B5EF4-FFF2-40B4-BE49-F238E27FC236}">
                <a16:creationId xmlns:a16="http://schemas.microsoft.com/office/drawing/2014/main" id="{4DFF24E8-FDF0-874B-8C3A-A6070003902F}"/>
              </a:ext>
            </a:extLst>
          </p:cNvPr>
          <p:cNvSpPr>
            <a:spLocks noGrp="1"/>
          </p:cNvSpPr>
          <p:nvPr>
            <p:ph idx="1" hasCustomPrompt="1"/>
          </p:nvPr>
        </p:nvSpPr>
        <p:spPr>
          <a:xfrm>
            <a:off x="524887" y="2704254"/>
            <a:ext cx="5284800" cy="3249037"/>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b="0">
                <a:solidFill>
                  <a:schemeClr val="tx1"/>
                </a:solidFill>
              </a:defRPr>
            </a:lvl3pPr>
            <a:lvl4pPr marL="1440000" indent="-356400">
              <a:lnSpc>
                <a:spcPct val="100000"/>
              </a:lnSpc>
              <a:buClr>
                <a:schemeClr val="bg2"/>
              </a:buClr>
              <a:defRPr sz="1000" b="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8" name="Footer Placeholder 5">
            <a:extLst>
              <a:ext uri="{FF2B5EF4-FFF2-40B4-BE49-F238E27FC236}">
                <a16:creationId xmlns:a16="http://schemas.microsoft.com/office/drawing/2014/main" id="{A5DA5C5C-4934-B210-EE23-929D0BEA6857}"/>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916937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and Image - Layout 4">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31436" y="2184023"/>
            <a:ext cx="6829200" cy="376926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Picture Placeholder 33">
            <a:extLst>
              <a:ext uri="{FF2B5EF4-FFF2-40B4-BE49-F238E27FC236}">
                <a16:creationId xmlns:a16="http://schemas.microsoft.com/office/drawing/2014/main" id="{BEC07A0F-CC71-3848-87F6-3D3A79BD87CA}"/>
              </a:ext>
            </a:extLst>
          </p:cNvPr>
          <p:cNvSpPr>
            <a:spLocks noGrp="1"/>
          </p:cNvSpPr>
          <p:nvPr>
            <p:ph type="pic" sz="quarter" idx="18" hasCustomPrompt="1"/>
          </p:nvPr>
        </p:nvSpPr>
        <p:spPr>
          <a:xfrm>
            <a:off x="7896225" y="0"/>
            <a:ext cx="4295775" cy="6858000"/>
          </a:xfrm>
          <a:custGeom>
            <a:avLst/>
            <a:gdLst>
              <a:gd name="connsiteX0" fmla="*/ 981 w 4295775"/>
              <a:gd name="connsiteY0" fmla="*/ 6311900 h 6858000"/>
              <a:gd name="connsiteX1" fmla="*/ 981 w 4295775"/>
              <a:gd name="connsiteY1" fmla="*/ 6329900 h 6858000"/>
              <a:gd name="connsiteX2" fmla="*/ 3744981 w 4295775"/>
              <a:gd name="connsiteY2" fmla="*/ 6329900 h 6858000"/>
              <a:gd name="connsiteX3" fmla="*/ 3744981 w 4295775"/>
              <a:gd name="connsiteY3" fmla="*/ 6311900 h 6858000"/>
              <a:gd name="connsiteX4" fmla="*/ 0 w 4295775"/>
              <a:gd name="connsiteY4" fmla="*/ 0 h 6858000"/>
              <a:gd name="connsiteX5" fmla="*/ 4295775 w 4295775"/>
              <a:gd name="connsiteY5" fmla="*/ 0 h 6858000"/>
              <a:gd name="connsiteX6" fmla="*/ 4295775 w 4295775"/>
              <a:gd name="connsiteY6" fmla="*/ 6858000 h 6858000"/>
              <a:gd name="connsiteX7" fmla="*/ 0 w 42957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775" h="6858000">
                <a:moveTo>
                  <a:pt x="981" y="6311900"/>
                </a:moveTo>
                <a:lnTo>
                  <a:pt x="981" y="6329900"/>
                </a:lnTo>
                <a:lnTo>
                  <a:pt x="3744981" y="6329900"/>
                </a:lnTo>
                <a:lnTo>
                  <a:pt x="3744981" y="6311900"/>
                </a:lnTo>
                <a:close/>
                <a:moveTo>
                  <a:pt x="0" y="0"/>
                </a:moveTo>
                <a:lnTo>
                  <a:pt x="4295775" y="0"/>
                </a:lnTo>
                <a:lnTo>
                  <a:pt x="4295775" y="6858000"/>
                </a:lnTo>
                <a:lnTo>
                  <a:pt x="0" y="6858000"/>
                </a:lnTo>
                <a:close/>
              </a:path>
            </a:pathLst>
          </a:custGeom>
          <a:solidFill>
            <a:srgbClr val="C8C8C8"/>
          </a:solidFill>
        </p:spPr>
        <p:txBody>
          <a:bodyPr wrap="square" lIns="503999" tIns="900000" rIns="503998" bIns="503998">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6829200" cy="946253"/>
          </a:xfrm>
          <a:prstGeom prst="rect">
            <a:avLst/>
          </a:prstGeom>
        </p:spPr>
        <p:txBody>
          <a:bodyPr/>
          <a:lstStyle/>
          <a:p>
            <a:r>
              <a:rPr lang="en-GB" dirty="0"/>
              <a:t>HEADING 32PT ODIS MI, SIT ANDE MODITIO CON REHENT EST</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91D57510-E95E-4C92-82DE-FBBAF2266AB1}" type="slidenum">
              <a:rPr lang="en-GB" smtClean="0"/>
              <a:t>‹#›</a:t>
            </a:fld>
            <a:endParaRPr lang="en-GB"/>
          </a:p>
        </p:txBody>
      </p:sp>
      <p:sp>
        <p:nvSpPr>
          <p:cNvPr id="7" name="Footer Placeholder 5">
            <a:extLst>
              <a:ext uri="{FF2B5EF4-FFF2-40B4-BE49-F238E27FC236}">
                <a16:creationId xmlns:a16="http://schemas.microsoft.com/office/drawing/2014/main" id="{F4E08382-C899-3516-AD65-37E3DACF5963}"/>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847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Image - Layout 5">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31436" y="3592892"/>
            <a:ext cx="6829200" cy="2360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Picture Placeholder 33">
            <a:extLst>
              <a:ext uri="{FF2B5EF4-FFF2-40B4-BE49-F238E27FC236}">
                <a16:creationId xmlns:a16="http://schemas.microsoft.com/office/drawing/2014/main" id="{BEC07A0F-CC71-3848-87F6-3D3A79BD87CA}"/>
              </a:ext>
            </a:extLst>
          </p:cNvPr>
          <p:cNvSpPr>
            <a:spLocks noGrp="1"/>
          </p:cNvSpPr>
          <p:nvPr>
            <p:ph type="pic" sz="quarter" idx="18" hasCustomPrompt="1"/>
          </p:nvPr>
        </p:nvSpPr>
        <p:spPr>
          <a:xfrm>
            <a:off x="7896225" y="0"/>
            <a:ext cx="4295775" cy="6858000"/>
          </a:xfrm>
          <a:custGeom>
            <a:avLst/>
            <a:gdLst>
              <a:gd name="connsiteX0" fmla="*/ 981 w 4295775"/>
              <a:gd name="connsiteY0" fmla="*/ 6311900 h 6858000"/>
              <a:gd name="connsiteX1" fmla="*/ 981 w 4295775"/>
              <a:gd name="connsiteY1" fmla="*/ 6329900 h 6858000"/>
              <a:gd name="connsiteX2" fmla="*/ 3744981 w 4295775"/>
              <a:gd name="connsiteY2" fmla="*/ 6329900 h 6858000"/>
              <a:gd name="connsiteX3" fmla="*/ 3744981 w 4295775"/>
              <a:gd name="connsiteY3" fmla="*/ 6311900 h 6858000"/>
              <a:gd name="connsiteX4" fmla="*/ 0 w 4295775"/>
              <a:gd name="connsiteY4" fmla="*/ 0 h 6858000"/>
              <a:gd name="connsiteX5" fmla="*/ 4295775 w 4295775"/>
              <a:gd name="connsiteY5" fmla="*/ 0 h 6858000"/>
              <a:gd name="connsiteX6" fmla="*/ 4295775 w 4295775"/>
              <a:gd name="connsiteY6" fmla="*/ 6858000 h 6858000"/>
              <a:gd name="connsiteX7" fmla="*/ 0 w 42957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775" h="6858000">
                <a:moveTo>
                  <a:pt x="981" y="6311900"/>
                </a:moveTo>
                <a:lnTo>
                  <a:pt x="981" y="6329900"/>
                </a:lnTo>
                <a:lnTo>
                  <a:pt x="3744981" y="6329900"/>
                </a:lnTo>
                <a:lnTo>
                  <a:pt x="3744981" y="6311900"/>
                </a:lnTo>
                <a:close/>
                <a:moveTo>
                  <a:pt x="0" y="0"/>
                </a:moveTo>
                <a:lnTo>
                  <a:pt x="4295775" y="0"/>
                </a:lnTo>
                <a:lnTo>
                  <a:pt x="4295775" y="6858000"/>
                </a:lnTo>
                <a:lnTo>
                  <a:pt x="0" y="6858000"/>
                </a:lnTo>
                <a:close/>
              </a:path>
            </a:pathLst>
          </a:custGeom>
          <a:solidFill>
            <a:srgbClr val="C8C8C8"/>
          </a:solidFill>
        </p:spPr>
        <p:txBody>
          <a:bodyPr wrap="square" lIns="503999" tIns="900000" rIns="503998" bIns="503998">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6829200" cy="946253"/>
          </a:xfrm>
          <a:prstGeom prst="rect">
            <a:avLst/>
          </a:prstGeom>
        </p:spPr>
        <p:txBody>
          <a:bodyPr/>
          <a:lstStyle/>
          <a:p>
            <a:r>
              <a:rPr lang="en-GB" dirty="0"/>
              <a:t>HEADING 32PT ODIS MI, SIT ANDE MODITIO CON REHENT EST</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91D57510-E95E-4C92-82DE-FBBAF2266AB1}" type="slidenum">
              <a:rPr lang="en-GB" smtClean="0"/>
              <a:t>‹#›</a:t>
            </a:fld>
            <a:endParaRPr lang="en-GB"/>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4800"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ooter Placeholder 5">
            <a:extLst>
              <a:ext uri="{FF2B5EF4-FFF2-40B4-BE49-F238E27FC236}">
                <a16:creationId xmlns:a16="http://schemas.microsoft.com/office/drawing/2014/main" id="{40D12500-7DBA-B193-C4D1-D28A05955618}"/>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706966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 Layout 6">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3F049A60-5BF2-7944-B9D2-B1BD21C3C98C}"/>
              </a:ext>
            </a:extLst>
          </p:cNvPr>
          <p:cNvSpPr>
            <a:spLocks noGrp="1"/>
          </p:cNvSpPr>
          <p:nvPr>
            <p:ph type="pic" sz="quarter" idx="18" hasCustomPrompt="1"/>
          </p:nvPr>
        </p:nvSpPr>
        <p:spPr>
          <a:xfrm>
            <a:off x="7896225" y="0"/>
            <a:ext cx="4295775" cy="6858000"/>
          </a:xfrm>
          <a:custGeom>
            <a:avLst/>
            <a:gdLst>
              <a:gd name="connsiteX0" fmla="*/ 981 w 4295775"/>
              <a:gd name="connsiteY0" fmla="*/ 6311900 h 6858000"/>
              <a:gd name="connsiteX1" fmla="*/ 981 w 4295775"/>
              <a:gd name="connsiteY1" fmla="*/ 6329900 h 6858000"/>
              <a:gd name="connsiteX2" fmla="*/ 3744981 w 4295775"/>
              <a:gd name="connsiteY2" fmla="*/ 6329900 h 6858000"/>
              <a:gd name="connsiteX3" fmla="*/ 3744981 w 4295775"/>
              <a:gd name="connsiteY3" fmla="*/ 6311900 h 6858000"/>
              <a:gd name="connsiteX4" fmla="*/ 0 w 4295775"/>
              <a:gd name="connsiteY4" fmla="*/ 0 h 6858000"/>
              <a:gd name="connsiteX5" fmla="*/ 4295775 w 4295775"/>
              <a:gd name="connsiteY5" fmla="*/ 0 h 6858000"/>
              <a:gd name="connsiteX6" fmla="*/ 4295775 w 4295775"/>
              <a:gd name="connsiteY6" fmla="*/ 6858000 h 6858000"/>
              <a:gd name="connsiteX7" fmla="*/ 0 w 42957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775" h="6858000">
                <a:moveTo>
                  <a:pt x="981" y="6311900"/>
                </a:moveTo>
                <a:lnTo>
                  <a:pt x="981" y="6329900"/>
                </a:lnTo>
                <a:lnTo>
                  <a:pt x="3744981" y="6329900"/>
                </a:lnTo>
                <a:lnTo>
                  <a:pt x="3744981" y="6311900"/>
                </a:lnTo>
                <a:close/>
                <a:moveTo>
                  <a:pt x="0" y="0"/>
                </a:moveTo>
                <a:lnTo>
                  <a:pt x="4295775" y="0"/>
                </a:lnTo>
                <a:lnTo>
                  <a:pt x="4295775" y="6858000"/>
                </a:lnTo>
                <a:lnTo>
                  <a:pt x="0" y="6858000"/>
                </a:lnTo>
                <a:close/>
              </a:path>
            </a:pathLst>
          </a:custGeom>
          <a:solidFill>
            <a:srgbClr val="C8C8C8"/>
          </a:solidFill>
        </p:spPr>
        <p:txBody>
          <a:bodyPr wrap="square" lIns="503999" tIns="900000" rIns="503998" bIns="503998">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29200"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Content Placeholder 4">
            <a:extLst>
              <a:ext uri="{FF2B5EF4-FFF2-40B4-BE49-F238E27FC236}">
                <a16:creationId xmlns:a16="http://schemas.microsoft.com/office/drawing/2014/main" id="{3635F99A-FBA4-1743-800D-F8F8E3351EE6}"/>
              </a:ext>
            </a:extLst>
          </p:cNvPr>
          <p:cNvSpPr>
            <a:spLocks noGrp="1"/>
          </p:cNvSpPr>
          <p:nvPr>
            <p:ph sz="quarter" idx="30" hasCustomPrompt="1"/>
          </p:nvPr>
        </p:nvSpPr>
        <p:spPr>
          <a:xfrm>
            <a:off x="524888" y="3600450"/>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2" name="Text Placeholder 27">
            <a:extLst>
              <a:ext uri="{FF2B5EF4-FFF2-40B4-BE49-F238E27FC236}">
                <a16:creationId xmlns:a16="http://schemas.microsoft.com/office/drawing/2014/main" id="{A09F53D8-B732-344E-982B-AB583191F3AF}"/>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Slide Number Placeholder 2">
            <a:extLst>
              <a:ext uri="{FF2B5EF4-FFF2-40B4-BE49-F238E27FC236}">
                <a16:creationId xmlns:a16="http://schemas.microsoft.com/office/drawing/2014/main" id="{E11CA538-2915-F544-84F8-18C015C3FC10}"/>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E20F68E1-A8DC-9ECB-437E-BE0A851D39A3}"/>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822421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Image - Layou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2" name="Picture Placeholder 7">
            <a:extLst>
              <a:ext uri="{FF2B5EF4-FFF2-40B4-BE49-F238E27FC236}">
                <a16:creationId xmlns:a16="http://schemas.microsoft.com/office/drawing/2014/main" id="{34CA963C-C71D-3441-8427-95C20F9D18B2}"/>
              </a:ext>
            </a:extLst>
          </p:cNvPr>
          <p:cNvSpPr>
            <a:spLocks noGrp="1"/>
          </p:cNvSpPr>
          <p:nvPr>
            <p:ph type="pic" sz="quarter" idx="60" hasCustomPrompt="1"/>
          </p:nvPr>
        </p:nvSpPr>
        <p:spPr>
          <a:xfrm>
            <a:off x="6357600" y="2210223"/>
            <a:ext cx="5284800" cy="3743068"/>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8" name="Text Placeholder 27">
            <a:extLst>
              <a:ext uri="{FF2B5EF4-FFF2-40B4-BE49-F238E27FC236}">
                <a16:creationId xmlns:a16="http://schemas.microsoft.com/office/drawing/2014/main" id="{1AD9449F-69C2-4245-AA9E-289003C34AD6}"/>
              </a:ext>
            </a:extLst>
          </p:cNvPr>
          <p:cNvSpPr>
            <a:spLocks noGrp="1"/>
          </p:cNvSpPr>
          <p:nvPr>
            <p:ph idx="1" hasCustomPrompt="1"/>
          </p:nvPr>
        </p:nvSpPr>
        <p:spPr>
          <a:xfrm>
            <a:off x="524887" y="2704254"/>
            <a:ext cx="5284800" cy="3249037"/>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9" name="Footer Placeholder 5">
            <a:extLst>
              <a:ext uri="{FF2B5EF4-FFF2-40B4-BE49-F238E27FC236}">
                <a16:creationId xmlns:a16="http://schemas.microsoft.com/office/drawing/2014/main" id="{51D0DDBF-8FA3-4217-A67C-77C0C3D97821}"/>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17953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Image - Layout 8">
    <p:spTree>
      <p:nvGrpSpPr>
        <p:cNvPr id="1" name=""/>
        <p:cNvGrpSpPr/>
        <p:nvPr/>
      </p:nvGrpSpPr>
      <p:grpSpPr>
        <a:xfrm>
          <a:off x="0" y="0"/>
          <a:ext cx="0" cy="0"/>
          <a:chOff x="0" y="0"/>
          <a:chExt cx="0" cy="0"/>
        </a:xfrm>
      </p:grpSpPr>
      <p:sp>
        <p:nvSpPr>
          <p:cNvPr id="31" name="Picture Placeholder 7">
            <a:extLst>
              <a:ext uri="{FF2B5EF4-FFF2-40B4-BE49-F238E27FC236}">
                <a16:creationId xmlns:a16="http://schemas.microsoft.com/office/drawing/2014/main" id="{2AAF4406-6599-BF44-921A-7516EF93A263}"/>
              </a:ext>
            </a:extLst>
          </p:cNvPr>
          <p:cNvSpPr>
            <a:spLocks noGrp="1"/>
          </p:cNvSpPr>
          <p:nvPr>
            <p:ph type="pic" sz="quarter" idx="60" hasCustomPrompt="1"/>
          </p:nvPr>
        </p:nvSpPr>
        <p:spPr>
          <a:xfrm>
            <a:off x="524887" y="3600450"/>
            <a:ext cx="11120400" cy="23508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4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Slide Number Placeholder 2">
            <a:extLst>
              <a:ext uri="{FF2B5EF4-FFF2-40B4-BE49-F238E27FC236}">
                <a16:creationId xmlns:a16="http://schemas.microsoft.com/office/drawing/2014/main" id="{165BC55A-DE50-9F45-9164-D16ECD319C2C}"/>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0" name="Footer Placeholder 5">
            <a:extLst>
              <a:ext uri="{FF2B5EF4-FFF2-40B4-BE49-F238E27FC236}">
                <a16:creationId xmlns:a16="http://schemas.microsoft.com/office/drawing/2014/main" id="{624A86F0-6D38-474B-0E86-9844EEBB03AE}"/>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32916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6" y="882000"/>
            <a:ext cx="11116251"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8" name="Table Placeholder 7">
            <a:extLst>
              <a:ext uri="{FF2B5EF4-FFF2-40B4-BE49-F238E27FC236}">
                <a16:creationId xmlns:a16="http://schemas.microsoft.com/office/drawing/2014/main" id="{DAF8F267-4EAC-A444-AFF6-CB307F1FDF90}"/>
              </a:ext>
            </a:extLst>
          </p:cNvPr>
          <p:cNvSpPr>
            <a:spLocks noGrp="1"/>
          </p:cNvSpPr>
          <p:nvPr>
            <p:ph type="tbl" sz="quarter" idx="25"/>
          </p:nvPr>
        </p:nvSpPr>
        <p:spPr>
          <a:xfrm>
            <a:off x="524886" y="2176013"/>
            <a:ext cx="11116252" cy="3777278"/>
          </a:xfrm>
        </p:spPr>
        <p:txBody>
          <a:bodyPr lIns="216000" tIns="216000" rIns="216000" bIns="216000">
            <a:normAutofit/>
          </a:bodyPr>
          <a:lstStyle>
            <a:lvl1pPr>
              <a:defRPr sz="1800"/>
            </a:lvl1pPr>
          </a:lstStyle>
          <a:p>
            <a:r>
              <a:rPr lang="en-US"/>
              <a:t>Click icon to add table</a:t>
            </a:r>
            <a:endParaRPr lang="en-US" dirty="0"/>
          </a:p>
        </p:txBody>
      </p:sp>
      <p:sp>
        <p:nvSpPr>
          <p:cNvPr id="23" name="Table Placeholder 5">
            <a:extLst>
              <a:ext uri="{FF2B5EF4-FFF2-40B4-BE49-F238E27FC236}">
                <a16:creationId xmlns:a16="http://schemas.microsoft.com/office/drawing/2014/main" id="{2B23F8BA-171A-DE48-8489-868CE33C0536}"/>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7" name="Slide Number Placeholder 2">
            <a:extLst>
              <a:ext uri="{FF2B5EF4-FFF2-40B4-BE49-F238E27FC236}">
                <a16:creationId xmlns:a16="http://schemas.microsoft.com/office/drawing/2014/main" id="{5420D957-0D4E-E447-B466-87B1D03A0954}"/>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9" name="Footer Placeholder 5">
            <a:extLst>
              <a:ext uri="{FF2B5EF4-FFF2-40B4-BE49-F238E27FC236}">
                <a16:creationId xmlns:a16="http://schemas.microsoft.com/office/drawing/2014/main" id="{E16AB6BD-3C21-3BBC-A68C-3C16E587B962}"/>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989810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Divider Option 2">
    <p:bg>
      <p:bgPr>
        <a:solidFill>
          <a:schemeClr val="accent2"/>
        </a:solid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0A9F1602-B9C2-2C40-9928-1022A94D3264}"/>
              </a:ext>
            </a:extLst>
          </p:cNvPr>
          <p:cNvSpPr>
            <a:spLocks noGrp="1"/>
          </p:cNvSpPr>
          <p:nvPr>
            <p:ph type="title" hasCustomPrompt="1"/>
          </p:nvPr>
        </p:nvSpPr>
        <p:spPr>
          <a:xfrm>
            <a:off x="528711" y="2200608"/>
            <a:ext cx="7367514" cy="1228392"/>
          </a:xfrm>
          <a:prstGeom prst="rect">
            <a:avLst/>
          </a:prstGeom>
        </p:spPr>
        <p:txBody>
          <a:bodyPr anchor="t"/>
          <a:lstStyle>
            <a:lvl1pPr>
              <a:defRPr sz="4500">
                <a:solidFill>
                  <a:schemeClr val="bg1"/>
                </a:solidFill>
              </a:defRPr>
            </a:lvl1pPr>
          </a:lstStyle>
          <a:p>
            <a:r>
              <a:rPr lang="en-GB" dirty="0"/>
              <a:t>Click to EDIT SECTION HEADING title style</a:t>
            </a:r>
            <a:endParaRPr lang="en-US" dirty="0"/>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91D57510-E95E-4C92-82DE-FBBAF2266AB1}"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7" name="Footer Placeholder 5">
            <a:extLst>
              <a:ext uri="{FF2B5EF4-FFF2-40B4-BE49-F238E27FC236}">
                <a16:creationId xmlns:a16="http://schemas.microsoft.com/office/drawing/2014/main" id="{AD6A3A0D-E956-EF40-803D-2BCEFB646C53}"/>
              </a:ext>
            </a:extLst>
          </p:cNvPr>
          <p:cNvSpPr>
            <a:spLocks noGrp="1"/>
          </p:cNvSpPr>
          <p:nvPr>
            <p:ph type="ftr" sz="quarter" idx="3"/>
          </p:nvPr>
        </p:nvSpPr>
        <p:spPr>
          <a:xfrm>
            <a:off x="528711" y="6186233"/>
            <a:ext cx="2736851" cy="778332"/>
          </a:xfrm>
          <a:prstGeom prst="rect">
            <a:avLst/>
          </a:prstGeom>
        </p:spPr>
        <p:txBody>
          <a:bodyPr vert="horz" lIns="0" tIns="0" rIns="0" bIns="0" rtlCol="0" anchor="ctr"/>
          <a:lstStyle>
            <a:lvl1pPr algn="l">
              <a:defRPr sz="800">
                <a:solidFill>
                  <a:schemeClr val="bg1"/>
                </a:solidFill>
              </a:defRPr>
            </a:lvl1pPr>
          </a:lstStyle>
          <a:p>
            <a:endParaRPr lang="en-GB"/>
          </a:p>
        </p:txBody>
      </p:sp>
      <p:sp>
        <p:nvSpPr>
          <p:cNvPr id="11" name="Text Placeholder 2">
            <a:extLst>
              <a:ext uri="{FF2B5EF4-FFF2-40B4-BE49-F238E27FC236}">
                <a16:creationId xmlns:a16="http://schemas.microsoft.com/office/drawing/2014/main" id="{ED9292BF-C725-3841-876D-FDD73AAEE84D}"/>
              </a:ext>
            </a:extLst>
          </p:cNvPr>
          <p:cNvSpPr>
            <a:spLocks noGrp="1"/>
          </p:cNvSpPr>
          <p:nvPr>
            <p:ph type="body" sz="quarter" idx="16" hasCustomPrompt="1"/>
          </p:nvPr>
        </p:nvSpPr>
        <p:spPr>
          <a:xfrm>
            <a:off x="515938" y="1696284"/>
            <a:ext cx="7367587" cy="288000"/>
          </a:xfrm>
        </p:spPr>
        <p:txBody>
          <a:bodyPr anchor="t">
            <a:noAutofit/>
          </a:bodyPr>
          <a:lstStyle>
            <a:lvl1pPr>
              <a:defRPr b="1" baseline="0">
                <a:solidFill>
                  <a:schemeClr val="accent3"/>
                </a:solidFill>
              </a:defRPr>
            </a:lvl1pPr>
          </a:lstStyle>
          <a:p>
            <a:pPr lvl="0"/>
            <a:r>
              <a:rPr lang="en-GB" dirty="0"/>
              <a:t>Section #</a:t>
            </a:r>
            <a:endParaRPr lang="en-US" dirty="0"/>
          </a:p>
        </p:txBody>
      </p:sp>
      <p:pic>
        <p:nvPicPr>
          <p:cNvPr id="12" name="Picture 6">
            <a:extLst>
              <a:ext uri="{FF2B5EF4-FFF2-40B4-BE49-F238E27FC236}">
                <a16:creationId xmlns:a16="http://schemas.microsoft.com/office/drawing/2014/main" id="{82C999CE-B623-EB1F-150E-17A8E79B3E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1189515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Page">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16069655-BA47-C940-8F02-B44EDB6EACB4}"/>
              </a:ext>
            </a:extLst>
          </p:cNvPr>
          <p:cNvSpPr>
            <a:spLocks noGrp="1"/>
          </p:cNvSpPr>
          <p:nvPr>
            <p:ph type="chart" sz="quarter" idx="26"/>
          </p:nvPr>
        </p:nvSpPr>
        <p:spPr>
          <a:xfrm>
            <a:off x="524886" y="2176013"/>
            <a:ext cx="11116800" cy="3776400"/>
          </a:xfrm>
        </p:spPr>
        <p:txBody>
          <a:bodyPr lIns="216000" tIns="216000" rIns="216000" bIns="216000"/>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1800"/>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icon to add chart</a:t>
            </a:r>
            <a:endParaRPr lang="en-US" dirty="0"/>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6" y="882000"/>
            <a:ext cx="11116251"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3" name="Table Placeholder 5">
            <a:extLst>
              <a:ext uri="{FF2B5EF4-FFF2-40B4-BE49-F238E27FC236}">
                <a16:creationId xmlns:a16="http://schemas.microsoft.com/office/drawing/2014/main" id="{2B23F8BA-171A-DE48-8489-868CE33C0536}"/>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7" name="Slide Number Placeholder 2">
            <a:extLst>
              <a:ext uri="{FF2B5EF4-FFF2-40B4-BE49-F238E27FC236}">
                <a16:creationId xmlns:a16="http://schemas.microsoft.com/office/drawing/2014/main" id="{6A2E605D-47A9-174F-9A6C-FCAACAF308D5}"/>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8" name="Footer Placeholder 5">
            <a:extLst>
              <a:ext uri="{FF2B5EF4-FFF2-40B4-BE49-F238E27FC236}">
                <a16:creationId xmlns:a16="http://schemas.microsoft.com/office/drawing/2014/main" id="{E4740362-361F-CAAD-6647-A619FC6B0787}"/>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054420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Quote - Layout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descr="A picture containing drawing, knot&#10;&#10;Description automatically generated">
            <a:extLst>
              <a:ext uri="{FF2B5EF4-FFF2-40B4-BE49-F238E27FC236}">
                <a16:creationId xmlns:a16="http://schemas.microsoft.com/office/drawing/2014/main" id="{19E1F77F-82BA-4245-A994-86A6D8352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38" name="Text Placeholder 27">
            <a:extLst>
              <a:ext uri="{FF2B5EF4-FFF2-40B4-BE49-F238E27FC236}">
                <a16:creationId xmlns:a16="http://schemas.microsoft.com/office/drawing/2014/main" id="{5A085518-5986-4F42-B5F1-7488FADA0DC0}"/>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sp>
        <p:nvSpPr>
          <p:cNvPr id="12" name="Slide Number Placeholder 2">
            <a:extLst>
              <a:ext uri="{FF2B5EF4-FFF2-40B4-BE49-F238E27FC236}">
                <a16:creationId xmlns:a16="http://schemas.microsoft.com/office/drawing/2014/main" id="{F5A6058F-751B-644D-A787-42776CF07ED3}"/>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1A31791F-2761-0C0D-F35E-F093D5AE8F4B}"/>
              </a:ext>
            </a:extLst>
          </p:cNvPr>
          <p:cNvSpPr>
            <a:spLocks noGrp="1"/>
          </p:cNvSpPr>
          <p:nvPr>
            <p:ph type="ftr" sz="quarter" idx="3"/>
          </p:nvPr>
        </p:nvSpPr>
        <p:spPr>
          <a:xfrm>
            <a:off x="594737" y="6309063"/>
            <a:ext cx="957838"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5376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Quote - Layout 2">
    <p:spTree>
      <p:nvGrpSpPr>
        <p:cNvPr id="1" name=""/>
        <p:cNvGrpSpPr/>
        <p:nvPr/>
      </p:nvGrpSpPr>
      <p:grpSpPr>
        <a:xfrm>
          <a:off x="0" y="0"/>
          <a:ext cx="0" cy="0"/>
          <a:chOff x="0" y="0"/>
          <a:chExt cx="0" cy="0"/>
        </a:xfrm>
      </p:grpSpPr>
      <p:sp>
        <p:nvSpPr>
          <p:cNvPr id="38" name="Text Placeholder 27">
            <a:extLst>
              <a:ext uri="{FF2B5EF4-FFF2-40B4-BE49-F238E27FC236}">
                <a16:creationId xmlns:a16="http://schemas.microsoft.com/office/drawing/2014/main" id="{5A085518-5986-4F42-B5F1-7488FADA0DC0}"/>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200" b="0" i="0">
                <a:solidFill>
                  <a:schemeClr val="tx1"/>
                </a:solidFill>
                <a:latin typeface="Catamaran" pitchFamily="2" charset="77"/>
                <a:cs typeface="Catamaran" pitchFamily="2" charset="77"/>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6" name="Rectangle 25">
            <a:extLst>
              <a:ext uri="{FF2B5EF4-FFF2-40B4-BE49-F238E27FC236}">
                <a16:creationId xmlns:a16="http://schemas.microsoft.com/office/drawing/2014/main" id="{E86465A5-F299-425D-A8DA-AB762EAC7F11}"/>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pic>
        <p:nvPicPr>
          <p:cNvPr id="37" name="Picture 36" descr="A picture containing drawing, knot&#10;&#10;Description automatically generated">
            <a:extLst>
              <a:ext uri="{FF2B5EF4-FFF2-40B4-BE49-F238E27FC236}">
                <a16:creationId xmlns:a16="http://schemas.microsoft.com/office/drawing/2014/main" id="{EDC64CCF-71AD-2845-9897-2FB089413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17" name="Slide Number Placeholder 2">
            <a:extLst>
              <a:ext uri="{FF2B5EF4-FFF2-40B4-BE49-F238E27FC236}">
                <a16:creationId xmlns:a16="http://schemas.microsoft.com/office/drawing/2014/main" id="{1BC2A60C-09D8-4B42-A97A-902B748936A3}"/>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5" name="Footer Placeholder 5">
            <a:extLst>
              <a:ext uri="{FF2B5EF4-FFF2-40B4-BE49-F238E27FC236}">
                <a16:creationId xmlns:a16="http://schemas.microsoft.com/office/drawing/2014/main" id="{04AE343C-A8BC-CCA2-85B1-446DFA16B18D}"/>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941775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Quote - Layout 3">
    <p:spTree>
      <p:nvGrpSpPr>
        <p:cNvPr id="1" name=""/>
        <p:cNvGrpSpPr/>
        <p:nvPr/>
      </p:nvGrpSpPr>
      <p:grpSpPr>
        <a:xfrm>
          <a:off x="0" y="0"/>
          <a:ext cx="0" cy="0"/>
          <a:chOff x="0" y="0"/>
          <a:chExt cx="0" cy="0"/>
        </a:xfrm>
      </p:grpSpPr>
      <p:sp>
        <p:nvSpPr>
          <p:cNvPr id="37" name="Text Placeholder 27">
            <a:extLst>
              <a:ext uri="{FF2B5EF4-FFF2-40B4-BE49-F238E27FC236}">
                <a16:creationId xmlns:a16="http://schemas.microsoft.com/office/drawing/2014/main" id="{E33FB3EF-D68E-4E4C-8299-5EF940A3F40B}"/>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sp>
        <p:nvSpPr>
          <p:cNvPr id="39" name="Content Placeholder 4">
            <a:extLst>
              <a:ext uri="{FF2B5EF4-FFF2-40B4-BE49-F238E27FC236}">
                <a16:creationId xmlns:a16="http://schemas.microsoft.com/office/drawing/2014/main" id="{3A3F876C-45EA-984F-B019-C82F3D027F86}"/>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pic>
        <p:nvPicPr>
          <p:cNvPr id="40" name="Picture 39" descr="A picture containing drawing, knot&#10;&#10;Description automatically generated">
            <a:extLst>
              <a:ext uri="{FF2B5EF4-FFF2-40B4-BE49-F238E27FC236}">
                <a16:creationId xmlns:a16="http://schemas.microsoft.com/office/drawing/2014/main" id="{65CE9213-0044-024E-BA51-EE64100D7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14" name="Slide Number Placeholder 2">
            <a:extLst>
              <a:ext uri="{FF2B5EF4-FFF2-40B4-BE49-F238E27FC236}">
                <a16:creationId xmlns:a16="http://schemas.microsoft.com/office/drawing/2014/main" id="{835568C2-C2ED-5F49-9B24-B794CC0045E1}"/>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B09CA855-4077-3D9C-720A-875BA75BE17F}"/>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831075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and Quote - Layout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200" b="0" i="0">
                <a:solidFill>
                  <a:schemeClr val="tx1"/>
                </a:solidFill>
                <a:latin typeface="Catamaran" pitchFamily="2" charset="77"/>
                <a:cs typeface="Catamaran" pitchFamily="2" charset="77"/>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6" name="Rectangle 25">
            <a:extLst>
              <a:ext uri="{FF2B5EF4-FFF2-40B4-BE49-F238E27FC236}">
                <a16:creationId xmlns:a16="http://schemas.microsoft.com/office/drawing/2014/main" id="{E86465A5-F299-425D-A8DA-AB762EAC7F11}"/>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sp>
        <p:nvSpPr>
          <p:cNvPr id="39" name="Content Placeholder 4">
            <a:extLst>
              <a:ext uri="{FF2B5EF4-FFF2-40B4-BE49-F238E27FC236}">
                <a16:creationId xmlns:a16="http://schemas.microsoft.com/office/drawing/2014/main" id="{3A3F876C-45EA-984F-B019-C82F3D027F86}"/>
              </a:ext>
            </a:extLst>
          </p:cNvPr>
          <p:cNvSpPr>
            <a:spLocks noGrp="1"/>
          </p:cNvSpPr>
          <p:nvPr>
            <p:ph sz="quarter" idx="30" hasCustomPrompt="1"/>
          </p:nvPr>
        </p:nvSpPr>
        <p:spPr>
          <a:xfrm>
            <a:off x="524888" y="3600450"/>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8" name="Text Placeholder 27">
            <a:extLst>
              <a:ext uri="{FF2B5EF4-FFF2-40B4-BE49-F238E27FC236}">
                <a16:creationId xmlns:a16="http://schemas.microsoft.com/office/drawing/2014/main" id="{5A085518-5986-4F42-B5F1-7488FADA0DC0}"/>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pic>
        <p:nvPicPr>
          <p:cNvPr id="37" name="Picture 36" descr="A picture containing drawing, knot&#10;&#10;Description automatically generated">
            <a:extLst>
              <a:ext uri="{FF2B5EF4-FFF2-40B4-BE49-F238E27FC236}">
                <a16:creationId xmlns:a16="http://schemas.microsoft.com/office/drawing/2014/main" id="{040B8094-9A4E-5E45-B3ED-7398688A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17" name="Slide Number Placeholder 2">
            <a:extLst>
              <a:ext uri="{FF2B5EF4-FFF2-40B4-BE49-F238E27FC236}">
                <a16:creationId xmlns:a16="http://schemas.microsoft.com/office/drawing/2014/main" id="{259464A9-2605-7447-9D2E-F4EC0C132F1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6" name="Footer Placeholder 5">
            <a:extLst>
              <a:ext uri="{FF2B5EF4-FFF2-40B4-BE49-F238E27FC236}">
                <a16:creationId xmlns:a16="http://schemas.microsoft.com/office/drawing/2014/main" id="{EE579099-0C6D-85F7-F797-BFB6A519DB7A}"/>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349098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Image Background">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511EC755-7DF1-3448-BE70-DD9F5AC8C33E}"/>
              </a:ext>
            </a:extLst>
          </p:cNvPr>
          <p:cNvSpPr>
            <a:spLocks noGrp="1"/>
          </p:cNvSpPr>
          <p:nvPr>
            <p:ph type="pic" sz="quarter" idx="10" hasCustomPrompt="1"/>
          </p:nvPr>
        </p:nvSpPr>
        <p:spPr>
          <a:xfrm>
            <a:off x="0" y="0"/>
            <a:ext cx="12192000" cy="6858000"/>
          </a:xfrm>
          <a:solidFill>
            <a:schemeClr val="bg1">
              <a:lumMod val="50000"/>
            </a:schemeClr>
          </a:solidFill>
        </p:spPr>
        <p:txBody>
          <a:bodyPr lIns="503999" tIns="900000" rIns="503998" bIns="503998">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solidFill>
                  <a:schemeClr val="bg2"/>
                </a:solidFill>
              </a:defRPr>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sp>
        <p:nvSpPr>
          <p:cNvPr id="8" name="Footer Placeholder 7">
            <a:extLst>
              <a:ext uri="{FF2B5EF4-FFF2-40B4-BE49-F238E27FC236}">
                <a16:creationId xmlns:a16="http://schemas.microsoft.com/office/drawing/2014/main" id="{8FB09286-465D-3742-8EB6-62ABA74BF811}"/>
              </a:ext>
            </a:extLst>
          </p:cNvPr>
          <p:cNvSpPr>
            <a:spLocks noGrp="1"/>
          </p:cNvSpPr>
          <p:nvPr>
            <p:ph type="ftr" sz="quarter" idx="17"/>
          </p:nvPr>
        </p:nvSpPr>
        <p:spPr/>
        <p:txBody>
          <a:bodyPr/>
          <a:lstStyle>
            <a:lvl1pPr>
              <a:defRPr baseline="0">
                <a:solidFill>
                  <a:schemeClr val="bg1"/>
                </a:solidFill>
              </a:defRPr>
            </a:lvl1pPr>
          </a:lstStyle>
          <a:p>
            <a:endParaRPr lang="en-GB"/>
          </a:p>
        </p:txBody>
      </p:sp>
      <p:pic>
        <p:nvPicPr>
          <p:cNvPr id="9" name="Picture 8" descr="A picture containing drawing, knot&#10;&#10;Description automatically generated">
            <a:extLst>
              <a:ext uri="{FF2B5EF4-FFF2-40B4-BE49-F238E27FC236}">
                <a16:creationId xmlns:a16="http://schemas.microsoft.com/office/drawing/2014/main" id="{E47A7D52-9436-3244-A821-DF886C512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7" name="Slide Number Placeholder 2">
            <a:extLst>
              <a:ext uri="{FF2B5EF4-FFF2-40B4-BE49-F238E27FC236}">
                <a16:creationId xmlns:a16="http://schemas.microsoft.com/office/drawing/2014/main" id="{B9ACF458-2A78-FB4B-A354-F95E54500054}"/>
              </a:ext>
            </a:extLst>
          </p:cNvPr>
          <p:cNvSpPr>
            <a:spLocks noGrp="1"/>
          </p:cNvSpPr>
          <p:nvPr>
            <p:ph type="sldNum" sz="quarter" idx="18"/>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Tree>
    <p:extLst>
      <p:ext uri="{BB962C8B-B14F-4D97-AF65-F5344CB8AC3E}">
        <p14:creationId xmlns:p14="http://schemas.microsoft.com/office/powerpoint/2010/main" val="3651348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Pink Background">
    <p:bg>
      <p:bgPr>
        <a:solidFill>
          <a:schemeClr val="bg2"/>
        </a:solid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pic>
        <p:nvPicPr>
          <p:cNvPr id="6" name="Picture 5" descr="A picture containing drawing, knot&#10;&#10;Description automatically generated">
            <a:extLst>
              <a:ext uri="{FF2B5EF4-FFF2-40B4-BE49-F238E27FC236}">
                <a16:creationId xmlns:a16="http://schemas.microsoft.com/office/drawing/2014/main" id="{3BAD49C3-B224-394A-B553-52221E339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7" name="Slide Number Placeholder 2">
            <a:extLst>
              <a:ext uri="{FF2B5EF4-FFF2-40B4-BE49-F238E27FC236}">
                <a16:creationId xmlns:a16="http://schemas.microsoft.com/office/drawing/2014/main" id="{6CB8BD91-A96B-104C-BD7C-25D6B9D6B38B}"/>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9" name="Footer Placeholder 5">
            <a:extLst>
              <a:ext uri="{FF2B5EF4-FFF2-40B4-BE49-F238E27FC236}">
                <a16:creationId xmlns:a16="http://schemas.microsoft.com/office/drawing/2014/main" id="{DADA52DF-FED8-73D0-483B-59ADAB963EDF}"/>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1"/>
                </a:solidFill>
              </a:defRPr>
            </a:lvl1pPr>
          </a:lstStyle>
          <a:p>
            <a:endParaRPr lang="en-GB"/>
          </a:p>
        </p:txBody>
      </p:sp>
    </p:spTree>
    <p:extLst>
      <p:ext uri="{BB962C8B-B14F-4D97-AF65-F5344CB8AC3E}">
        <p14:creationId xmlns:p14="http://schemas.microsoft.com/office/powerpoint/2010/main" val="1591759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Blue Background">
    <p:bg>
      <p:bgPr>
        <a:solidFill>
          <a:schemeClr val="tx2"/>
        </a:solid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sp>
        <p:nvSpPr>
          <p:cNvPr id="8" name="Footer Placeholder 7">
            <a:extLst>
              <a:ext uri="{FF2B5EF4-FFF2-40B4-BE49-F238E27FC236}">
                <a16:creationId xmlns:a16="http://schemas.microsoft.com/office/drawing/2014/main" id="{8FB09286-465D-3742-8EB6-62ABA74BF811}"/>
              </a:ext>
            </a:extLst>
          </p:cNvPr>
          <p:cNvSpPr>
            <a:spLocks noGrp="1"/>
          </p:cNvSpPr>
          <p:nvPr>
            <p:ph type="ftr" sz="quarter" idx="17"/>
          </p:nvPr>
        </p:nvSpPr>
        <p:spPr/>
        <p:txBody>
          <a:bodyPr/>
          <a:lstStyle>
            <a:lvl1pPr>
              <a:defRPr baseline="0">
                <a:solidFill>
                  <a:schemeClr val="bg1"/>
                </a:solidFill>
              </a:defRPr>
            </a:lvl1pPr>
          </a:lstStyle>
          <a:p>
            <a:endParaRPr lang="en-GB"/>
          </a:p>
        </p:txBody>
      </p:sp>
      <p:pic>
        <p:nvPicPr>
          <p:cNvPr id="6" name="Picture 5" descr="A picture containing drawing, knot&#10;&#10;Description automatically generated">
            <a:extLst>
              <a:ext uri="{FF2B5EF4-FFF2-40B4-BE49-F238E27FC236}">
                <a16:creationId xmlns:a16="http://schemas.microsoft.com/office/drawing/2014/main" id="{379D68C2-2E6B-3F40-89CF-FB301A3F3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7" name="Slide Number Placeholder 2">
            <a:extLst>
              <a:ext uri="{FF2B5EF4-FFF2-40B4-BE49-F238E27FC236}">
                <a16:creationId xmlns:a16="http://schemas.microsoft.com/office/drawing/2014/main" id="{54D87799-9D43-4D4F-AA69-7655C9B02ED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Tree>
    <p:extLst>
      <p:ext uri="{BB962C8B-B14F-4D97-AF65-F5344CB8AC3E}">
        <p14:creationId xmlns:p14="http://schemas.microsoft.com/office/powerpoint/2010/main" val="1716461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Dark Blue Background">
    <p:bg>
      <p:bgPr>
        <a:solidFill>
          <a:srgbClr val="041E42"/>
        </a:solidFill>
        <a:effectLst/>
      </p:bgPr>
    </p:bg>
    <p:spTree>
      <p:nvGrpSpPr>
        <p:cNvPr id="1" name=""/>
        <p:cNvGrpSpPr/>
        <p:nvPr/>
      </p:nvGrpSpPr>
      <p:grpSpPr>
        <a:xfrm>
          <a:off x="0" y="0"/>
          <a:ext cx="0" cy="0"/>
          <a:chOff x="0" y="0"/>
          <a:chExt cx="0" cy="0"/>
        </a:xfrm>
      </p:grpSpPr>
      <p:pic>
        <p:nvPicPr>
          <p:cNvPr id="6" name="Picture 5" descr="A picture containing drawing, knot&#10;&#10;Description automatically generated">
            <a:extLst>
              <a:ext uri="{FF2B5EF4-FFF2-40B4-BE49-F238E27FC236}">
                <a16:creationId xmlns:a16="http://schemas.microsoft.com/office/drawing/2014/main" id="{3BFDAEA1-1C85-4B48-ADBA-831A58CF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sp>
        <p:nvSpPr>
          <p:cNvPr id="8" name="Footer Placeholder 7">
            <a:extLst>
              <a:ext uri="{FF2B5EF4-FFF2-40B4-BE49-F238E27FC236}">
                <a16:creationId xmlns:a16="http://schemas.microsoft.com/office/drawing/2014/main" id="{8FB09286-465D-3742-8EB6-62ABA74BF811}"/>
              </a:ext>
            </a:extLst>
          </p:cNvPr>
          <p:cNvSpPr>
            <a:spLocks noGrp="1"/>
          </p:cNvSpPr>
          <p:nvPr>
            <p:ph type="ftr" sz="quarter" idx="17"/>
          </p:nvPr>
        </p:nvSpPr>
        <p:spPr/>
        <p:txBody>
          <a:bodyPr/>
          <a:lstStyle>
            <a:lvl1pPr>
              <a:defRPr baseline="0">
                <a:solidFill>
                  <a:schemeClr val="bg1"/>
                </a:solidFill>
              </a:defRPr>
            </a:lvl1pPr>
          </a:lstStyle>
          <a:p>
            <a:endParaRPr lang="en-GB"/>
          </a:p>
        </p:txBody>
      </p:sp>
      <p:sp>
        <p:nvSpPr>
          <p:cNvPr id="7" name="Slide Number Placeholder 2">
            <a:extLst>
              <a:ext uri="{FF2B5EF4-FFF2-40B4-BE49-F238E27FC236}">
                <a16:creationId xmlns:a16="http://schemas.microsoft.com/office/drawing/2014/main" id="{666985AD-82E7-E448-A2EB-5E2F266AA74F}"/>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Tree>
    <p:extLst>
      <p:ext uri="{BB962C8B-B14F-4D97-AF65-F5344CB8AC3E}">
        <p14:creationId xmlns:p14="http://schemas.microsoft.com/office/powerpoint/2010/main" val="346630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and Icon/Logo - Layout 1">
    <p:spTree>
      <p:nvGrpSpPr>
        <p:cNvPr id="1" name=""/>
        <p:cNvGrpSpPr/>
        <p:nvPr/>
      </p:nvGrpSpPr>
      <p:grpSpPr>
        <a:xfrm>
          <a:off x="0" y="0"/>
          <a:ext cx="0" cy="0"/>
          <a:chOff x="0" y="0"/>
          <a:chExt cx="0" cy="0"/>
        </a:xfrm>
      </p:grpSpPr>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2"/>
                </a:solidFill>
              </a:defRPr>
            </a:lvl1pPr>
          </a:lstStyle>
          <a:p>
            <a:fld id="{91D57510-E95E-4C92-82DE-FBBAF2266AB1}" type="slidenum">
              <a:rPr lang="en-GB" smtClean="0"/>
              <a:t>‹#›</a:t>
            </a:fld>
            <a:endParaRPr lang="en-GB"/>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9" name="Footer Placeholder 5">
            <a:extLst>
              <a:ext uri="{FF2B5EF4-FFF2-40B4-BE49-F238E27FC236}">
                <a16:creationId xmlns:a16="http://schemas.microsoft.com/office/drawing/2014/main" id="{FD48736A-AFD2-5A64-E712-C994BEE4125C}"/>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797394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Option 2">
    <p:bg>
      <p:bgPr>
        <a:solidFill>
          <a:schemeClr val="accent1"/>
        </a:solid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0A9F1602-B9C2-2C40-9928-1022A94D3264}"/>
              </a:ext>
            </a:extLst>
          </p:cNvPr>
          <p:cNvSpPr>
            <a:spLocks noGrp="1"/>
          </p:cNvSpPr>
          <p:nvPr>
            <p:ph type="title" hasCustomPrompt="1"/>
          </p:nvPr>
        </p:nvSpPr>
        <p:spPr>
          <a:xfrm>
            <a:off x="528711" y="2200608"/>
            <a:ext cx="7367514" cy="1228392"/>
          </a:xfrm>
          <a:prstGeom prst="rect">
            <a:avLst/>
          </a:prstGeom>
        </p:spPr>
        <p:txBody>
          <a:bodyPr anchor="t"/>
          <a:lstStyle>
            <a:lvl1pPr>
              <a:defRPr sz="4500">
                <a:solidFill>
                  <a:schemeClr val="bg1"/>
                </a:solidFill>
              </a:defRPr>
            </a:lvl1pPr>
          </a:lstStyle>
          <a:p>
            <a:r>
              <a:rPr lang="en-GB" dirty="0"/>
              <a:t>Click to EDIT SECTION HEADING title style</a:t>
            </a:r>
            <a:endParaRPr lang="en-US" dirty="0"/>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91D57510-E95E-4C92-82DE-FBBAF2266AB1}"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Text Placeholder 2">
            <a:extLst>
              <a:ext uri="{FF2B5EF4-FFF2-40B4-BE49-F238E27FC236}">
                <a16:creationId xmlns:a16="http://schemas.microsoft.com/office/drawing/2014/main" id="{ED9292BF-C725-3841-876D-FDD73AAEE84D}"/>
              </a:ext>
            </a:extLst>
          </p:cNvPr>
          <p:cNvSpPr>
            <a:spLocks noGrp="1"/>
          </p:cNvSpPr>
          <p:nvPr>
            <p:ph type="body" sz="quarter" idx="16" hasCustomPrompt="1"/>
          </p:nvPr>
        </p:nvSpPr>
        <p:spPr>
          <a:xfrm>
            <a:off x="515938" y="1696284"/>
            <a:ext cx="7367587" cy="288000"/>
          </a:xfrm>
        </p:spPr>
        <p:txBody>
          <a:bodyPr anchor="t">
            <a:noAutofit/>
          </a:bodyPr>
          <a:lstStyle>
            <a:lvl1pPr>
              <a:defRPr b="1" baseline="0">
                <a:solidFill>
                  <a:schemeClr val="tx1"/>
                </a:solidFill>
              </a:defRPr>
            </a:lvl1pPr>
          </a:lstStyle>
          <a:p>
            <a:pPr lvl="0"/>
            <a:r>
              <a:rPr lang="en-GB" dirty="0"/>
              <a:t>Section #</a:t>
            </a:r>
            <a:endParaRPr lang="en-US" dirty="0"/>
          </a:p>
        </p:txBody>
      </p:sp>
      <p:sp>
        <p:nvSpPr>
          <p:cNvPr id="12" name="Footer Placeholder 5">
            <a:extLst>
              <a:ext uri="{FF2B5EF4-FFF2-40B4-BE49-F238E27FC236}">
                <a16:creationId xmlns:a16="http://schemas.microsoft.com/office/drawing/2014/main" id="{10331E7E-6F67-FF77-9C1B-CEFB7FE2686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14" name="Picture 6">
            <a:extLst>
              <a:ext uri="{FF2B5EF4-FFF2-40B4-BE49-F238E27FC236}">
                <a16:creationId xmlns:a16="http://schemas.microsoft.com/office/drawing/2014/main" id="{21F298AE-93A7-ABE3-12C1-8A56619423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1149605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and Icon/Logo - Layout 2">
    <p:spTree>
      <p:nvGrpSpPr>
        <p:cNvPr id="1" name=""/>
        <p:cNvGrpSpPr/>
        <p:nvPr/>
      </p:nvGrpSpPr>
      <p:grpSpPr>
        <a:xfrm>
          <a:off x="0" y="0"/>
          <a:ext cx="0" cy="0"/>
          <a:chOff x="0" y="0"/>
          <a:chExt cx="0" cy="0"/>
        </a:xfrm>
      </p:grpSpPr>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2"/>
                </a:solidFill>
              </a:defRPr>
            </a:lvl1pPr>
          </a:lstStyle>
          <a:p>
            <a:fld id="{91D57510-E95E-4C92-82DE-FBBAF2266AB1}" type="slidenum">
              <a:rPr lang="en-GB" smtClean="0"/>
              <a:t>‹#›</a:t>
            </a:fld>
            <a:endParaRPr lang="en-GB"/>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ooter Placeholder 5">
            <a:extLst>
              <a:ext uri="{FF2B5EF4-FFF2-40B4-BE49-F238E27FC236}">
                <a16:creationId xmlns:a16="http://schemas.microsoft.com/office/drawing/2014/main" id="{5078177C-8885-7345-98F1-625FC7A6D436}"/>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Tree>
    <p:extLst>
      <p:ext uri="{BB962C8B-B14F-4D97-AF65-F5344CB8AC3E}">
        <p14:creationId xmlns:p14="http://schemas.microsoft.com/office/powerpoint/2010/main" val="1319079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and Icon/Logo - Layout 3">
    <p:spTree>
      <p:nvGrpSpPr>
        <p:cNvPr id="1" name=""/>
        <p:cNvGrpSpPr/>
        <p:nvPr/>
      </p:nvGrpSpPr>
      <p:grpSpPr>
        <a:xfrm>
          <a:off x="0" y="0"/>
          <a:ext cx="0" cy="0"/>
          <a:chOff x="0" y="0"/>
          <a:chExt cx="0" cy="0"/>
        </a:xfrm>
      </p:grpSpPr>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9" name="Slide Number Placeholder 2">
            <a:extLst>
              <a:ext uri="{FF2B5EF4-FFF2-40B4-BE49-F238E27FC236}">
                <a16:creationId xmlns:a16="http://schemas.microsoft.com/office/drawing/2014/main" id="{0B8A971D-26C1-734E-AB8E-4087460FA801}"/>
              </a:ext>
            </a:extLst>
          </p:cNvPr>
          <p:cNvSpPr>
            <a:spLocks noGrp="1"/>
          </p:cNvSpPr>
          <p:nvPr>
            <p:ph type="sldNum" sz="quarter" idx="10"/>
          </p:nvPr>
        </p:nvSpPr>
        <p:spPr>
          <a:xfrm>
            <a:off x="10254344" y="6494400"/>
            <a:ext cx="1337582" cy="170382"/>
          </a:xfrm>
          <a:prstGeom prst="rect">
            <a:avLst/>
          </a:prstGeom>
        </p:spPr>
        <p:txBody>
          <a:bodyPr/>
          <a:lstStyle>
            <a:lvl1pPr>
              <a:defRPr>
                <a:solidFill>
                  <a:schemeClr val="bg2"/>
                </a:solidFill>
              </a:defRPr>
            </a:lvl1pPr>
          </a:lstStyle>
          <a:p>
            <a:fld id="{91D57510-E95E-4C92-82DE-FBBAF2266AB1}" type="slidenum">
              <a:rPr lang="en-GB" smtClean="0"/>
              <a:t>‹#›</a:t>
            </a:fld>
            <a:endParaRPr lang="en-GB"/>
          </a:p>
        </p:txBody>
      </p:sp>
      <p:sp>
        <p:nvSpPr>
          <p:cNvPr id="10" name="Footer Placeholder 5">
            <a:extLst>
              <a:ext uri="{FF2B5EF4-FFF2-40B4-BE49-F238E27FC236}">
                <a16:creationId xmlns:a16="http://schemas.microsoft.com/office/drawing/2014/main" id="{07B35308-686D-E34D-B8EB-0F9D45979FB4}"/>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456690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and Icon/Logo -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3600450"/>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Slide Number Placeholder 2">
            <a:extLst>
              <a:ext uri="{FF2B5EF4-FFF2-40B4-BE49-F238E27FC236}">
                <a16:creationId xmlns:a16="http://schemas.microsoft.com/office/drawing/2014/main" id="{B8FAA1F2-00A5-5849-BA07-8582C336CE42}"/>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2"/>
                </a:solidFill>
              </a:defRPr>
            </a:lvl1p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98F46628-6727-F483-57DC-FFDEBD5E2A09}"/>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67621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and Icon/Logo - Layout 5">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91D57510-E95E-4C92-82DE-FBBAF2266AB1}" type="slidenum">
              <a:rPr lang="en-GB" smtClean="0"/>
              <a:t>‹#›</a:t>
            </a:fld>
            <a:endParaRPr lang="en-GB"/>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Picture Placeholder 7">
            <a:extLst>
              <a:ext uri="{FF2B5EF4-FFF2-40B4-BE49-F238E27FC236}">
                <a16:creationId xmlns:a16="http://schemas.microsoft.com/office/drawing/2014/main" id="{6AEB8EC8-B37A-604E-9664-1E491C861337}"/>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Footer Placeholder 5">
            <a:extLst>
              <a:ext uri="{FF2B5EF4-FFF2-40B4-BE49-F238E27FC236}">
                <a16:creationId xmlns:a16="http://schemas.microsoft.com/office/drawing/2014/main" id="{CBFE3FB1-651F-9F5A-1AE8-AABDCAFEA874}"/>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386770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and Icon/Logo - Layout 6">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7" name="Picture Placeholder 7">
            <a:extLst>
              <a:ext uri="{FF2B5EF4-FFF2-40B4-BE49-F238E27FC236}">
                <a16:creationId xmlns:a16="http://schemas.microsoft.com/office/drawing/2014/main" id="{082AA225-D780-1A4B-9BBF-AE34575C0CF5}"/>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3" name="Slide Number Placeholder 2">
            <a:extLst>
              <a:ext uri="{FF2B5EF4-FFF2-40B4-BE49-F238E27FC236}">
                <a16:creationId xmlns:a16="http://schemas.microsoft.com/office/drawing/2014/main" id="{6B546802-24EA-A84A-86C2-9228A672384E}"/>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4" name="Footer Placeholder 5">
            <a:extLst>
              <a:ext uri="{FF2B5EF4-FFF2-40B4-BE49-F238E27FC236}">
                <a16:creationId xmlns:a16="http://schemas.microsoft.com/office/drawing/2014/main" id="{53394B20-34C5-4FF8-187E-074F48F01D57}"/>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735242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and Icon/Logo - Layout 7">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5" name="Picture Placeholder 7">
            <a:extLst>
              <a:ext uri="{FF2B5EF4-FFF2-40B4-BE49-F238E27FC236}">
                <a16:creationId xmlns:a16="http://schemas.microsoft.com/office/drawing/2014/main" id="{7D92C8E4-EF37-6F4F-8412-89434EE26D21}"/>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1" name="Slide Number Placeholder 2">
            <a:extLst>
              <a:ext uri="{FF2B5EF4-FFF2-40B4-BE49-F238E27FC236}">
                <a16:creationId xmlns:a16="http://schemas.microsoft.com/office/drawing/2014/main" id="{F38DB7C8-AC23-E64D-9B9F-F3AAE8EE6B6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2" name="Footer Placeholder 5">
            <a:extLst>
              <a:ext uri="{FF2B5EF4-FFF2-40B4-BE49-F238E27FC236}">
                <a16:creationId xmlns:a16="http://schemas.microsoft.com/office/drawing/2014/main" id="{FD246CB1-B531-FC62-7C74-EEF7B81AE8C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008331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and Icon/Logo - Layou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42" name="Content Placeholder 4">
            <a:extLst>
              <a:ext uri="{FF2B5EF4-FFF2-40B4-BE49-F238E27FC236}">
                <a16:creationId xmlns:a16="http://schemas.microsoft.com/office/drawing/2014/main" id="{12428D7D-BE40-3443-A702-F2198F8373B4}"/>
              </a:ext>
            </a:extLst>
          </p:cNvPr>
          <p:cNvSpPr>
            <a:spLocks noGrp="1"/>
          </p:cNvSpPr>
          <p:nvPr>
            <p:ph sz="quarter" idx="28" hasCustomPrompt="1"/>
          </p:nvPr>
        </p:nvSpPr>
        <p:spPr>
          <a:xfrm>
            <a:off x="531436"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A73F10B8-9B35-6E4C-B7D3-AAD9A69B7086}"/>
              </a:ext>
            </a:extLst>
          </p:cNvPr>
          <p:cNvSpPr txBox="1"/>
          <p:nvPr/>
        </p:nvSpPr>
        <p:spPr>
          <a:xfrm>
            <a:off x="0" y="7012426"/>
            <a:ext cx="7746274"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5" name="Text Placeholder 27">
            <a:extLst>
              <a:ext uri="{FF2B5EF4-FFF2-40B4-BE49-F238E27FC236}">
                <a16:creationId xmlns:a16="http://schemas.microsoft.com/office/drawing/2014/main" id="{56A71F5F-3F5F-2340-A8EA-03B96A6499B9}"/>
              </a:ext>
            </a:extLst>
          </p:cNvPr>
          <p:cNvSpPr>
            <a:spLocks noGrp="1"/>
          </p:cNvSpPr>
          <p:nvPr>
            <p:ph idx="1" hasCustomPrompt="1"/>
          </p:nvPr>
        </p:nvSpPr>
        <p:spPr>
          <a:xfrm>
            <a:off x="531436"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442C3214-C2E2-3546-AC39-5A2160588F42}"/>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6" name="Footer Placeholder 5">
            <a:extLst>
              <a:ext uri="{FF2B5EF4-FFF2-40B4-BE49-F238E27FC236}">
                <a16:creationId xmlns:a16="http://schemas.microsoft.com/office/drawing/2014/main" id="{EECF8081-6B49-5930-B805-11463F9E9FE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087096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and List - Layout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Content Placeholder 4">
            <a:extLst>
              <a:ext uri="{FF2B5EF4-FFF2-40B4-BE49-F238E27FC236}">
                <a16:creationId xmlns:a16="http://schemas.microsoft.com/office/drawing/2014/main" id="{98DFC247-A95D-4E40-92B0-F65D4FFC2749}"/>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5" name="Text Placeholder 27">
            <a:extLst>
              <a:ext uri="{FF2B5EF4-FFF2-40B4-BE49-F238E27FC236}">
                <a16:creationId xmlns:a16="http://schemas.microsoft.com/office/drawing/2014/main" id="{0E32E40B-9326-8043-BD6D-742ED0BF9A80}"/>
              </a:ext>
            </a:extLst>
          </p:cNvPr>
          <p:cNvSpPr>
            <a:spLocks noGrp="1"/>
          </p:cNvSpPr>
          <p:nvPr>
            <p:ph idx="31" hasCustomPrompt="1"/>
          </p:nvPr>
        </p:nvSpPr>
        <p:spPr>
          <a:xfrm>
            <a:off x="8550083" y="1537574"/>
            <a:ext cx="2973600" cy="444730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0" name="Slide Number Placeholder 2">
            <a:extLst>
              <a:ext uri="{FF2B5EF4-FFF2-40B4-BE49-F238E27FC236}">
                <a16:creationId xmlns:a16="http://schemas.microsoft.com/office/drawing/2014/main" id="{B3945C2B-0E91-5A45-8346-DAC23555B045}"/>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1" name="Footer Placeholder 5">
            <a:extLst>
              <a:ext uri="{FF2B5EF4-FFF2-40B4-BE49-F238E27FC236}">
                <a16:creationId xmlns:a16="http://schemas.microsoft.com/office/drawing/2014/main" id="{F5F3E32D-98AD-3DA5-800C-264FA968E86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65999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and List - Layout 2">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2" name="Content Placeholder 4">
            <a:extLst>
              <a:ext uri="{FF2B5EF4-FFF2-40B4-BE49-F238E27FC236}">
                <a16:creationId xmlns:a16="http://schemas.microsoft.com/office/drawing/2014/main" id="{6A559B0A-9350-EE46-8C63-4F7ADE572DCF}"/>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3" name="Text Placeholder 27">
            <a:extLst>
              <a:ext uri="{FF2B5EF4-FFF2-40B4-BE49-F238E27FC236}">
                <a16:creationId xmlns:a16="http://schemas.microsoft.com/office/drawing/2014/main" id="{1E9D7292-B299-2A49-B92B-E64E8210E002}"/>
              </a:ext>
            </a:extLst>
          </p:cNvPr>
          <p:cNvSpPr>
            <a:spLocks noGrp="1"/>
          </p:cNvSpPr>
          <p:nvPr>
            <p:ph idx="31" hasCustomPrompt="1"/>
          </p:nvPr>
        </p:nvSpPr>
        <p:spPr>
          <a:xfrm>
            <a:off x="8550083" y="1537574"/>
            <a:ext cx="2973600" cy="44473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A237477A-AC0F-1B43-A333-AD2BA17F30EC}"/>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5" name="Footer Placeholder 5">
            <a:extLst>
              <a:ext uri="{FF2B5EF4-FFF2-40B4-BE49-F238E27FC236}">
                <a16:creationId xmlns:a16="http://schemas.microsoft.com/office/drawing/2014/main" id="{236FF102-0BC7-69C4-CF18-FCDD8A76A71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759938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and List - Layout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Content Placeholder 4">
            <a:extLst>
              <a:ext uri="{FF2B5EF4-FFF2-40B4-BE49-F238E27FC236}">
                <a16:creationId xmlns:a16="http://schemas.microsoft.com/office/drawing/2014/main" id="{577690A7-F53E-7444-AD77-ADF51E408A6D}"/>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7" name="Text Placeholder 27">
            <a:extLst>
              <a:ext uri="{FF2B5EF4-FFF2-40B4-BE49-F238E27FC236}">
                <a16:creationId xmlns:a16="http://schemas.microsoft.com/office/drawing/2014/main" id="{0CAED27C-0FC1-9B40-8462-D9DA609FA29C}"/>
              </a:ext>
            </a:extLst>
          </p:cNvPr>
          <p:cNvSpPr>
            <a:spLocks noGrp="1"/>
          </p:cNvSpPr>
          <p:nvPr>
            <p:ph idx="32" hasCustomPrompt="1"/>
          </p:nvPr>
        </p:nvSpPr>
        <p:spPr>
          <a:xfrm>
            <a:off x="8550083" y="1537574"/>
            <a:ext cx="2973600" cy="44473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Slide Number Placeholder 2">
            <a:extLst>
              <a:ext uri="{FF2B5EF4-FFF2-40B4-BE49-F238E27FC236}">
                <a16:creationId xmlns:a16="http://schemas.microsoft.com/office/drawing/2014/main" id="{9B19882D-A345-294C-A21A-552C5CABF86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EFBBE2D2-CB59-820F-47B9-826EDE7DBCC9}"/>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270269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Divider Option 2">
    <p:bg>
      <p:bgPr>
        <a:solidFill>
          <a:schemeClr val="accent3"/>
        </a:solid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0A9F1602-B9C2-2C40-9928-1022A94D3264}"/>
              </a:ext>
            </a:extLst>
          </p:cNvPr>
          <p:cNvSpPr>
            <a:spLocks noGrp="1"/>
          </p:cNvSpPr>
          <p:nvPr>
            <p:ph type="title" hasCustomPrompt="1"/>
          </p:nvPr>
        </p:nvSpPr>
        <p:spPr>
          <a:xfrm>
            <a:off x="528711" y="2200608"/>
            <a:ext cx="7367514" cy="1228392"/>
          </a:xfrm>
          <a:prstGeom prst="rect">
            <a:avLst/>
          </a:prstGeom>
        </p:spPr>
        <p:txBody>
          <a:bodyPr anchor="t"/>
          <a:lstStyle>
            <a:lvl1pPr>
              <a:defRPr sz="4500">
                <a:solidFill>
                  <a:schemeClr val="bg1"/>
                </a:solidFill>
              </a:defRPr>
            </a:lvl1pPr>
          </a:lstStyle>
          <a:p>
            <a:r>
              <a:rPr lang="en-GB" dirty="0"/>
              <a:t>Click to EDIT SECTION HEADING title style</a:t>
            </a:r>
            <a:endParaRPr lang="en-US" dirty="0"/>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91D57510-E95E-4C92-82DE-FBBAF2266AB1}"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Text Placeholder 2">
            <a:extLst>
              <a:ext uri="{FF2B5EF4-FFF2-40B4-BE49-F238E27FC236}">
                <a16:creationId xmlns:a16="http://schemas.microsoft.com/office/drawing/2014/main" id="{ED9292BF-C725-3841-876D-FDD73AAEE84D}"/>
              </a:ext>
            </a:extLst>
          </p:cNvPr>
          <p:cNvSpPr>
            <a:spLocks noGrp="1"/>
          </p:cNvSpPr>
          <p:nvPr>
            <p:ph type="body" sz="quarter" idx="16" hasCustomPrompt="1"/>
          </p:nvPr>
        </p:nvSpPr>
        <p:spPr>
          <a:xfrm>
            <a:off x="515938" y="1696284"/>
            <a:ext cx="7367587" cy="288000"/>
          </a:xfrm>
        </p:spPr>
        <p:txBody>
          <a:bodyPr anchor="t">
            <a:noAutofit/>
          </a:bodyPr>
          <a:lstStyle>
            <a:lvl1pPr>
              <a:defRPr b="1" baseline="0">
                <a:solidFill>
                  <a:schemeClr val="accent1"/>
                </a:solidFill>
              </a:defRPr>
            </a:lvl1pPr>
          </a:lstStyle>
          <a:p>
            <a:pPr lvl="0"/>
            <a:r>
              <a:rPr lang="en-GB" dirty="0"/>
              <a:t>Section #</a:t>
            </a:r>
            <a:endParaRPr lang="en-US" dirty="0"/>
          </a:p>
        </p:txBody>
      </p:sp>
      <p:sp>
        <p:nvSpPr>
          <p:cNvPr id="12" name="Footer Placeholder 5">
            <a:extLst>
              <a:ext uri="{FF2B5EF4-FFF2-40B4-BE49-F238E27FC236}">
                <a16:creationId xmlns:a16="http://schemas.microsoft.com/office/drawing/2014/main" id="{10331E7E-6F67-FF77-9C1B-CEFB7FE2686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14" name="Picture 6">
            <a:extLst>
              <a:ext uri="{FF2B5EF4-FFF2-40B4-BE49-F238E27FC236}">
                <a16:creationId xmlns:a16="http://schemas.microsoft.com/office/drawing/2014/main" id="{C96C61F1-87DC-CC1C-BF1D-6ED3749E08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4226098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and List - Layout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Content Placeholder 4">
            <a:extLst>
              <a:ext uri="{FF2B5EF4-FFF2-40B4-BE49-F238E27FC236}">
                <a16:creationId xmlns:a16="http://schemas.microsoft.com/office/drawing/2014/main" id="{97F7565A-C621-1E44-8459-BDA5973A56CB}"/>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5" name="Content Placeholder 4">
            <a:extLst>
              <a:ext uri="{FF2B5EF4-FFF2-40B4-BE49-F238E27FC236}">
                <a16:creationId xmlns:a16="http://schemas.microsoft.com/office/drawing/2014/main" id="{97C673B7-DCCC-DA4F-AA5E-B164FAE8E18F}"/>
              </a:ext>
            </a:extLst>
          </p:cNvPr>
          <p:cNvSpPr>
            <a:spLocks noGrp="1"/>
          </p:cNvSpPr>
          <p:nvPr>
            <p:ph sz="quarter" idx="30" hasCustomPrompt="1"/>
          </p:nvPr>
        </p:nvSpPr>
        <p:spPr>
          <a:xfrm>
            <a:off x="524888"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 Placeholder 27">
            <a:extLst>
              <a:ext uri="{FF2B5EF4-FFF2-40B4-BE49-F238E27FC236}">
                <a16:creationId xmlns:a16="http://schemas.microsoft.com/office/drawing/2014/main" id="{B3A71466-AD54-2D42-9480-C794D9286115}"/>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42" name="Text Placeholder 27">
            <a:extLst>
              <a:ext uri="{FF2B5EF4-FFF2-40B4-BE49-F238E27FC236}">
                <a16:creationId xmlns:a16="http://schemas.microsoft.com/office/drawing/2014/main" id="{6BAC49AD-C7CA-7B41-ABD0-1B2AFD698226}"/>
              </a:ext>
            </a:extLst>
          </p:cNvPr>
          <p:cNvSpPr>
            <a:spLocks noGrp="1"/>
          </p:cNvSpPr>
          <p:nvPr>
            <p:ph idx="31" hasCustomPrompt="1"/>
          </p:nvPr>
        </p:nvSpPr>
        <p:spPr>
          <a:xfrm>
            <a:off x="8550083" y="1537574"/>
            <a:ext cx="2973600" cy="44473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3868C5B3-C5BD-1843-BFFD-0492532B87FE}"/>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6" name="Footer Placeholder 5">
            <a:extLst>
              <a:ext uri="{FF2B5EF4-FFF2-40B4-BE49-F238E27FC236}">
                <a16:creationId xmlns:a16="http://schemas.microsoft.com/office/drawing/2014/main" id="{BC853A30-1C32-649B-DD82-F908ECC812B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954612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and 2 Figures - Layout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0">
            <a:extLst>
              <a:ext uri="{FF2B5EF4-FFF2-40B4-BE49-F238E27FC236}">
                <a16:creationId xmlns:a16="http://schemas.microsoft.com/office/drawing/2014/main" id="{D0ABE6D2-D5E2-6346-87C0-01512EF63413}"/>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5" name="Text Placeholder 6">
            <a:extLst>
              <a:ext uri="{FF2B5EF4-FFF2-40B4-BE49-F238E27FC236}">
                <a16:creationId xmlns:a16="http://schemas.microsoft.com/office/drawing/2014/main" id="{79C1F026-BC36-3940-874A-A3EC27B69B1E}"/>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7" name="Text Placeholder 20">
            <a:extLst>
              <a:ext uri="{FF2B5EF4-FFF2-40B4-BE49-F238E27FC236}">
                <a16:creationId xmlns:a16="http://schemas.microsoft.com/office/drawing/2014/main" id="{3E351D9A-458A-4146-8D98-920B3F3B2CDB}"/>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8" name="Text Placeholder 6">
            <a:extLst>
              <a:ext uri="{FF2B5EF4-FFF2-40B4-BE49-F238E27FC236}">
                <a16:creationId xmlns:a16="http://schemas.microsoft.com/office/drawing/2014/main" id="{B963EC49-A11B-F446-81A7-0B813994A727}"/>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2" name="Slide Number Placeholder 2">
            <a:extLst>
              <a:ext uri="{FF2B5EF4-FFF2-40B4-BE49-F238E27FC236}">
                <a16:creationId xmlns:a16="http://schemas.microsoft.com/office/drawing/2014/main" id="{523B982A-FF22-7247-89E3-163DCBF7D0F0}"/>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3" name="Footer Placeholder 5">
            <a:extLst>
              <a:ext uri="{FF2B5EF4-FFF2-40B4-BE49-F238E27FC236}">
                <a16:creationId xmlns:a16="http://schemas.microsoft.com/office/drawing/2014/main" id="{4ECE62C7-5B3E-1287-987A-DB5C89346E01}"/>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971840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and 2 Figures - Layout 2">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2" name="Text Placeholder 20">
            <a:extLst>
              <a:ext uri="{FF2B5EF4-FFF2-40B4-BE49-F238E27FC236}">
                <a16:creationId xmlns:a16="http://schemas.microsoft.com/office/drawing/2014/main" id="{8DDD75CF-BBC7-A443-8D40-DDBAB2B8FDD9}"/>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3" name="Text Placeholder 6">
            <a:extLst>
              <a:ext uri="{FF2B5EF4-FFF2-40B4-BE49-F238E27FC236}">
                <a16:creationId xmlns:a16="http://schemas.microsoft.com/office/drawing/2014/main" id="{C85609DB-9A29-8641-8E70-241482194A99}"/>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D731E110-92E3-D246-92A1-0C691E4F79ED}"/>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F50D571E-FA6A-7B49-A468-1D83464B4071}"/>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5" name="Slide Number Placeholder 2">
            <a:extLst>
              <a:ext uri="{FF2B5EF4-FFF2-40B4-BE49-F238E27FC236}">
                <a16:creationId xmlns:a16="http://schemas.microsoft.com/office/drawing/2014/main" id="{D1EC646D-AC43-DD41-9DD9-4D3D94CF1F4D}"/>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6" name="Footer Placeholder 5">
            <a:extLst>
              <a:ext uri="{FF2B5EF4-FFF2-40B4-BE49-F238E27FC236}">
                <a16:creationId xmlns:a16="http://schemas.microsoft.com/office/drawing/2014/main" id="{49371B7B-7EBE-171F-5C6B-CF01DEA1BBC8}"/>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092317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and 2 Figures - Layout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2"/>
              </a:solidFill>
            </a:endParaRPr>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Text Placeholder 20">
            <a:extLst>
              <a:ext uri="{FF2B5EF4-FFF2-40B4-BE49-F238E27FC236}">
                <a16:creationId xmlns:a16="http://schemas.microsoft.com/office/drawing/2014/main" id="{E5D2536B-53F3-6344-AE73-4C4EAB5E5FCD}"/>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7" name="Text Placeholder 6">
            <a:extLst>
              <a:ext uri="{FF2B5EF4-FFF2-40B4-BE49-F238E27FC236}">
                <a16:creationId xmlns:a16="http://schemas.microsoft.com/office/drawing/2014/main" id="{0C23157B-6985-9342-89FD-1D698737E60C}"/>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16C9716F-5350-D045-B1E9-769813547394}"/>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12EBF5CE-4E1C-D14E-99EB-B295EE162822}"/>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3" name="Slide Number Placeholder 2">
            <a:extLst>
              <a:ext uri="{FF2B5EF4-FFF2-40B4-BE49-F238E27FC236}">
                <a16:creationId xmlns:a16="http://schemas.microsoft.com/office/drawing/2014/main" id="{DFEAA3C8-C020-BC4B-8768-2B7432F827E6}"/>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4" name="Footer Placeholder 5">
            <a:extLst>
              <a:ext uri="{FF2B5EF4-FFF2-40B4-BE49-F238E27FC236}">
                <a16:creationId xmlns:a16="http://schemas.microsoft.com/office/drawing/2014/main" id="{527CC64E-D283-3F0A-4742-DD771E573243}"/>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077902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nk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1111625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p>
            <a:fld id="{91D57510-E95E-4C92-82DE-FBBAF2266AB1}" type="slidenum">
              <a:rPr lang="en-GB" smtClean="0"/>
              <a:t>‹#›</a:t>
            </a:fld>
            <a:endParaRPr lang="en-GB"/>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1" y="2184023"/>
            <a:ext cx="10742237"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AD57067-22F2-664A-8482-6617D65F1E6B}"/>
              </a:ext>
            </a:extLst>
          </p:cNvPr>
          <p:cNvSpPr/>
          <p:nvPr/>
        </p:nvSpPr>
        <p:spPr>
          <a:xfrm>
            <a:off x="531436" y="3708512"/>
            <a:ext cx="3564000" cy="2244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 Placeholder 20">
            <a:extLst>
              <a:ext uri="{FF2B5EF4-FFF2-40B4-BE49-F238E27FC236}">
                <a16:creationId xmlns:a16="http://schemas.microsoft.com/office/drawing/2014/main" id="{83094047-5038-DD49-9ED4-C71C586F1392}"/>
              </a:ext>
            </a:extLst>
          </p:cNvPr>
          <p:cNvSpPr>
            <a:spLocks noGrp="1"/>
          </p:cNvSpPr>
          <p:nvPr>
            <p:ph type="body" sz="quarter" idx="14" hasCustomPrompt="1"/>
          </p:nvPr>
        </p:nvSpPr>
        <p:spPr>
          <a:xfrm>
            <a:off x="707074"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29" name="Rectangle 28">
            <a:extLst>
              <a:ext uri="{FF2B5EF4-FFF2-40B4-BE49-F238E27FC236}">
                <a16:creationId xmlns:a16="http://schemas.microsoft.com/office/drawing/2014/main" id="{D83207E3-DE3E-EC48-808D-2CE41B42A9FE}"/>
              </a:ext>
            </a:extLst>
          </p:cNvPr>
          <p:cNvSpPr/>
          <p:nvPr/>
        </p:nvSpPr>
        <p:spPr>
          <a:xfrm>
            <a:off x="4314000" y="3708512"/>
            <a:ext cx="3564000" cy="2244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0">
            <a:extLst>
              <a:ext uri="{FF2B5EF4-FFF2-40B4-BE49-F238E27FC236}">
                <a16:creationId xmlns:a16="http://schemas.microsoft.com/office/drawing/2014/main" id="{1F46F09A-AEE1-4244-A375-C8D21F9BD970}"/>
              </a:ext>
            </a:extLst>
          </p:cNvPr>
          <p:cNvSpPr>
            <a:spLocks noGrp="1"/>
          </p:cNvSpPr>
          <p:nvPr>
            <p:ph type="body" sz="quarter" idx="16" hasCustomPrompt="1"/>
          </p:nvPr>
        </p:nvSpPr>
        <p:spPr>
          <a:xfrm>
            <a:off x="448963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32" name="Rectangle 31">
            <a:extLst>
              <a:ext uri="{FF2B5EF4-FFF2-40B4-BE49-F238E27FC236}">
                <a16:creationId xmlns:a16="http://schemas.microsoft.com/office/drawing/2014/main" id="{118CE5C5-E262-EB4A-9259-6FD347CDB805}"/>
              </a:ext>
            </a:extLst>
          </p:cNvPr>
          <p:cNvSpPr/>
          <p:nvPr/>
        </p:nvSpPr>
        <p:spPr>
          <a:xfrm>
            <a:off x="8074090" y="3708512"/>
            <a:ext cx="3564000" cy="2244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Text Placeholder 20">
            <a:extLst>
              <a:ext uri="{FF2B5EF4-FFF2-40B4-BE49-F238E27FC236}">
                <a16:creationId xmlns:a16="http://schemas.microsoft.com/office/drawing/2014/main" id="{761D30D1-C235-A845-9034-7F4EDD65586A}"/>
              </a:ext>
            </a:extLst>
          </p:cNvPr>
          <p:cNvSpPr>
            <a:spLocks noGrp="1"/>
          </p:cNvSpPr>
          <p:nvPr>
            <p:ph type="body" sz="quarter" idx="18" hasCustomPrompt="1"/>
          </p:nvPr>
        </p:nvSpPr>
        <p:spPr>
          <a:xfrm>
            <a:off x="824972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19" name="Text Placeholder 6">
            <a:extLst>
              <a:ext uri="{FF2B5EF4-FFF2-40B4-BE49-F238E27FC236}">
                <a16:creationId xmlns:a16="http://schemas.microsoft.com/office/drawing/2014/main" id="{AFB87BB1-1ECA-824D-A727-05B4F0DB1B51}"/>
              </a:ext>
            </a:extLst>
          </p:cNvPr>
          <p:cNvSpPr>
            <a:spLocks noGrp="1"/>
          </p:cNvSpPr>
          <p:nvPr>
            <p:ph type="body" sz="quarter" idx="11" hasCustomPrompt="1"/>
          </p:nvPr>
        </p:nvSpPr>
        <p:spPr>
          <a:xfrm>
            <a:off x="706980"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0" name="Text Placeholder 6">
            <a:extLst>
              <a:ext uri="{FF2B5EF4-FFF2-40B4-BE49-F238E27FC236}">
                <a16:creationId xmlns:a16="http://schemas.microsoft.com/office/drawing/2014/main" id="{E3D8382B-D932-8D41-8A2F-1C78D3169916}"/>
              </a:ext>
            </a:extLst>
          </p:cNvPr>
          <p:cNvSpPr>
            <a:spLocks noGrp="1"/>
          </p:cNvSpPr>
          <p:nvPr>
            <p:ph type="body" sz="quarter" idx="24" hasCustomPrompt="1"/>
          </p:nvPr>
        </p:nvSpPr>
        <p:spPr>
          <a:xfrm>
            <a:off x="448954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1" name="Text Placeholder 6">
            <a:extLst>
              <a:ext uri="{FF2B5EF4-FFF2-40B4-BE49-F238E27FC236}">
                <a16:creationId xmlns:a16="http://schemas.microsoft.com/office/drawing/2014/main" id="{25DF77BD-0414-AB42-8B7C-B334079F955A}"/>
              </a:ext>
            </a:extLst>
          </p:cNvPr>
          <p:cNvSpPr>
            <a:spLocks noGrp="1"/>
          </p:cNvSpPr>
          <p:nvPr>
            <p:ph type="body" sz="quarter" idx="25" hasCustomPrompt="1"/>
          </p:nvPr>
        </p:nvSpPr>
        <p:spPr>
          <a:xfrm>
            <a:off x="824963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31" name="Rectangle 30">
            <a:extLst>
              <a:ext uri="{FF2B5EF4-FFF2-40B4-BE49-F238E27FC236}">
                <a16:creationId xmlns:a16="http://schemas.microsoft.com/office/drawing/2014/main" id="{D7C22AA0-43AC-4DA0-AA0A-EDD57CFD3D26}"/>
              </a:ext>
            </a:extLst>
          </p:cNvPr>
          <p:cNvSpPr/>
          <p:nvPr/>
        </p:nvSpPr>
        <p:spPr>
          <a:xfrm>
            <a:off x="531436" y="2168525"/>
            <a:ext cx="72000" cy="1081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EE6DEDE7-11AE-7949-B25A-926E7534A5D4}"/>
              </a:ext>
            </a:extLst>
          </p:cNvPr>
          <p:cNvSpPr txBox="1"/>
          <p:nvPr/>
        </p:nvSpPr>
        <p:spPr>
          <a:xfrm>
            <a:off x="3982065" y="-766916"/>
            <a:ext cx="0" cy="0"/>
          </a:xfrm>
          <a:prstGeom prst="rect">
            <a:avLst/>
          </a:prstGeom>
          <a:noFill/>
        </p:spPr>
        <p:txBody>
          <a:bodyPr wrap="none" rtlCol="0">
            <a:noAutofit/>
          </a:bodyPr>
          <a:lstStyle/>
          <a:p>
            <a:pPr algn="l"/>
            <a:endParaRPr lang="en-US" dirty="0">
              <a:noFill/>
            </a:endParaRPr>
          </a:p>
        </p:txBody>
      </p:sp>
      <p:sp>
        <p:nvSpPr>
          <p:cNvPr id="18" name="Footer Placeholder 5">
            <a:extLst>
              <a:ext uri="{FF2B5EF4-FFF2-40B4-BE49-F238E27FC236}">
                <a16:creationId xmlns:a16="http://schemas.microsoft.com/office/drawing/2014/main" id="{71A41161-1FB8-F01D-5771-EFBF26274F0A}"/>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704300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4634">
          <p15:clr>
            <a:srgbClr val="FBAE40"/>
          </p15:clr>
        </p15:guide>
        <p15:guide id="4" pos="531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Blue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1111625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p>
            <a:fld id="{91D57510-E95E-4C92-82DE-FBBAF2266AB1}" type="slidenum">
              <a:rPr lang="en-GB" smtClean="0"/>
              <a:t>‹#›</a:t>
            </a:fld>
            <a:endParaRPr lang="en-GB"/>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1" y="2184023"/>
            <a:ext cx="10742237"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AD57067-22F2-664A-8482-6617D65F1E6B}"/>
              </a:ext>
            </a:extLst>
          </p:cNvPr>
          <p:cNvSpPr/>
          <p:nvPr/>
        </p:nvSpPr>
        <p:spPr>
          <a:xfrm>
            <a:off x="531436" y="3708512"/>
            <a:ext cx="3564000" cy="2244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 Placeholder 20">
            <a:extLst>
              <a:ext uri="{FF2B5EF4-FFF2-40B4-BE49-F238E27FC236}">
                <a16:creationId xmlns:a16="http://schemas.microsoft.com/office/drawing/2014/main" id="{83094047-5038-DD49-9ED4-C71C586F1392}"/>
              </a:ext>
            </a:extLst>
          </p:cNvPr>
          <p:cNvSpPr>
            <a:spLocks noGrp="1"/>
          </p:cNvSpPr>
          <p:nvPr>
            <p:ph type="body" sz="quarter" idx="14" hasCustomPrompt="1"/>
          </p:nvPr>
        </p:nvSpPr>
        <p:spPr>
          <a:xfrm>
            <a:off x="707074"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29" name="Rectangle 28">
            <a:extLst>
              <a:ext uri="{FF2B5EF4-FFF2-40B4-BE49-F238E27FC236}">
                <a16:creationId xmlns:a16="http://schemas.microsoft.com/office/drawing/2014/main" id="{D83207E3-DE3E-EC48-808D-2CE41B42A9FE}"/>
              </a:ext>
            </a:extLst>
          </p:cNvPr>
          <p:cNvSpPr/>
          <p:nvPr/>
        </p:nvSpPr>
        <p:spPr>
          <a:xfrm>
            <a:off x="4314000" y="3708512"/>
            <a:ext cx="3564000" cy="2244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0">
            <a:extLst>
              <a:ext uri="{FF2B5EF4-FFF2-40B4-BE49-F238E27FC236}">
                <a16:creationId xmlns:a16="http://schemas.microsoft.com/office/drawing/2014/main" id="{1F46F09A-AEE1-4244-A375-C8D21F9BD970}"/>
              </a:ext>
            </a:extLst>
          </p:cNvPr>
          <p:cNvSpPr>
            <a:spLocks noGrp="1"/>
          </p:cNvSpPr>
          <p:nvPr>
            <p:ph type="body" sz="quarter" idx="16" hasCustomPrompt="1"/>
          </p:nvPr>
        </p:nvSpPr>
        <p:spPr>
          <a:xfrm>
            <a:off x="448963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32" name="Rectangle 31">
            <a:extLst>
              <a:ext uri="{FF2B5EF4-FFF2-40B4-BE49-F238E27FC236}">
                <a16:creationId xmlns:a16="http://schemas.microsoft.com/office/drawing/2014/main" id="{118CE5C5-E262-EB4A-9259-6FD347CDB805}"/>
              </a:ext>
            </a:extLst>
          </p:cNvPr>
          <p:cNvSpPr/>
          <p:nvPr/>
        </p:nvSpPr>
        <p:spPr>
          <a:xfrm>
            <a:off x="8074090" y="3708512"/>
            <a:ext cx="3564000" cy="2244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Text Placeholder 20">
            <a:extLst>
              <a:ext uri="{FF2B5EF4-FFF2-40B4-BE49-F238E27FC236}">
                <a16:creationId xmlns:a16="http://schemas.microsoft.com/office/drawing/2014/main" id="{761D30D1-C235-A845-9034-7F4EDD65586A}"/>
              </a:ext>
            </a:extLst>
          </p:cNvPr>
          <p:cNvSpPr>
            <a:spLocks noGrp="1"/>
          </p:cNvSpPr>
          <p:nvPr>
            <p:ph type="body" sz="quarter" idx="18" hasCustomPrompt="1"/>
          </p:nvPr>
        </p:nvSpPr>
        <p:spPr>
          <a:xfrm>
            <a:off x="824972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19" name="Text Placeholder 6">
            <a:extLst>
              <a:ext uri="{FF2B5EF4-FFF2-40B4-BE49-F238E27FC236}">
                <a16:creationId xmlns:a16="http://schemas.microsoft.com/office/drawing/2014/main" id="{AFB87BB1-1ECA-824D-A727-05B4F0DB1B51}"/>
              </a:ext>
            </a:extLst>
          </p:cNvPr>
          <p:cNvSpPr>
            <a:spLocks noGrp="1"/>
          </p:cNvSpPr>
          <p:nvPr>
            <p:ph type="body" sz="quarter" idx="11" hasCustomPrompt="1"/>
          </p:nvPr>
        </p:nvSpPr>
        <p:spPr>
          <a:xfrm>
            <a:off x="706980"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0" name="Text Placeholder 6">
            <a:extLst>
              <a:ext uri="{FF2B5EF4-FFF2-40B4-BE49-F238E27FC236}">
                <a16:creationId xmlns:a16="http://schemas.microsoft.com/office/drawing/2014/main" id="{E3D8382B-D932-8D41-8A2F-1C78D3169916}"/>
              </a:ext>
            </a:extLst>
          </p:cNvPr>
          <p:cNvSpPr>
            <a:spLocks noGrp="1"/>
          </p:cNvSpPr>
          <p:nvPr>
            <p:ph type="body" sz="quarter" idx="24" hasCustomPrompt="1"/>
          </p:nvPr>
        </p:nvSpPr>
        <p:spPr>
          <a:xfrm>
            <a:off x="448954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1" name="Text Placeholder 6">
            <a:extLst>
              <a:ext uri="{FF2B5EF4-FFF2-40B4-BE49-F238E27FC236}">
                <a16:creationId xmlns:a16="http://schemas.microsoft.com/office/drawing/2014/main" id="{25DF77BD-0414-AB42-8B7C-B334079F955A}"/>
              </a:ext>
            </a:extLst>
          </p:cNvPr>
          <p:cNvSpPr>
            <a:spLocks noGrp="1"/>
          </p:cNvSpPr>
          <p:nvPr>
            <p:ph type="body" sz="quarter" idx="25" hasCustomPrompt="1"/>
          </p:nvPr>
        </p:nvSpPr>
        <p:spPr>
          <a:xfrm>
            <a:off x="824963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31" name="Rectangle 30">
            <a:extLst>
              <a:ext uri="{FF2B5EF4-FFF2-40B4-BE49-F238E27FC236}">
                <a16:creationId xmlns:a16="http://schemas.microsoft.com/office/drawing/2014/main" id="{D7C22AA0-43AC-4DA0-AA0A-EDD57CFD3D26}"/>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ooter Placeholder 5">
            <a:extLst>
              <a:ext uri="{FF2B5EF4-FFF2-40B4-BE49-F238E27FC236}">
                <a16:creationId xmlns:a16="http://schemas.microsoft.com/office/drawing/2014/main" id="{A2E94BA1-0C5D-D926-B80F-AD02E77AEB44}"/>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155862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4634">
          <p15:clr>
            <a:srgbClr val="FBAE40"/>
          </p15:clr>
        </p15:guide>
        <p15:guide id="4" pos="531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and 2 Figures - Layout 4">
    <p:spTree>
      <p:nvGrpSpPr>
        <p:cNvPr id="1" name=""/>
        <p:cNvGrpSpPr/>
        <p:nvPr/>
      </p:nvGrpSpPr>
      <p:grpSpPr>
        <a:xfrm>
          <a:off x="0" y="0"/>
          <a:ext cx="0" cy="0"/>
          <a:chOff x="0" y="0"/>
          <a:chExt cx="0" cy="0"/>
        </a:xfrm>
      </p:grpSpPr>
      <p:sp>
        <p:nvSpPr>
          <p:cNvPr id="34" name="Content Placeholder 4">
            <a:extLst>
              <a:ext uri="{FF2B5EF4-FFF2-40B4-BE49-F238E27FC236}">
                <a16:creationId xmlns:a16="http://schemas.microsoft.com/office/drawing/2014/main" id="{4175983F-F48F-6540-ABA8-68DFF6C5BE15}"/>
              </a:ext>
            </a:extLst>
          </p:cNvPr>
          <p:cNvSpPr>
            <a:spLocks noGrp="1"/>
          </p:cNvSpPr>
          <p:nvPr>
            <p:ph sz="quarter" idx="27" hasCustomPrompt="1"/>
          </p:nvPr>
        </p:nvSpPr>
        <p:spPr>
          <a:xfrm>
            <a:off x="524888"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Placeholder 20">
            <a:extLst>
              <a:ext uri="{FF2B5EF4-FFF2-40B4-BE49-F238E27FC236}">
                <a16:creationId xmlns:a16="http://schemas.microsoft.com/office/drawing/2014/main" id="{94BF4500-1D06-E949-A97B-414B873A8E36}"/>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17" name="Text Placeholder 6">
            <a:extLst>
              <a:ext uri="{FF2B5EF4-FFF2-40B4-BE49-F238E27FC236}">
                <a16:creationId xmlns:a16="http://schemas.microsoft.com/office/drawing/2014/main" id="{69C123BA-4072-BB4E-9979-C7A6D52152C7}"/>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9" name="Text Placeholder 20">
            <a:extLst>
              <a:ext uri="{FF2B5EF4-FFF2-40B4-BE49-F238E27FC236}">
                <a16:creationId xmlns:a16="http://schemas.microsoft.com/office/drawing/2014/main" id="{33CF6E2B-80F6-CA40-B454-397D0083B181}"/>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21" name="Text Placeholder 6">
            <a:extLst>
              <a:ext uri="{FF2B5EF4-FFF2-40B4-BE49-F238E27FC236}">
                <a16:creationId xmlns:a16="http://schemas.microsoft.com/office/drawing/2014/main" id="{7A3BF76C-B35F-8948-83E9-B72A1E29C4F5}"/>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7">
            <a:extLst>
              <a:ext uri="{FF2B5EF4-FFF2-40B4-BE49-F238E27FC236}">
                <a16:creationId xmlns:a16="http://schemas.microsoft.com/office/drawing/2014/main" id="{F954180A-1816-8847-9CD6-9EEA0F8C7ADC}"/>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6" name="Slide Number Placeholder 2">
            <a:extLst>
              <a:ext uri="{FF2B5EF4-FFF2-40B4-BE49-F238E27FC236}">
                <a16:creationId xmlns:a16="http://schemas.microsoft.com/office/drawing/2014/main" id="{84DAE3B8-F848-EF4C-B588-DA24EF3E4658}"/>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8" name="Footer Placeholder 5">
            <a:extLst>
              <a:ext uri="{FF2B5EF4-FFF2-40B4-BE49-F238E27FC236}">
                <a16:creationId xmlns:a16="http://schemas.microsoft.com/office/drawing/2014/main" id="{DC79E6A9-B61B-00AD-E3EB-56C156524A2E}"/>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22448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and 3 Figures - Layout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0">
            <a:extLst>
              <a:ext uri="{FF2B5EF4-FFF2-40B4-BE49-F238E27FC236}">
                <a16:creationId xmlns:a16="http://schemas.microsoft.com/office/drawing/2014/main" id="{F414C2C9-EF5D-A948-A9E8-C67287666205}"/>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5" name="Text Placeholder 6">
            <a:extLst>
              <a:ext uri="{FF2B5EF4-FFF2-40B4-BE49-F238E27FC236}">
                <a16:creationId xmlns:a16="http://schemas.microsoft.com/office/drawing/2014/main" id="{0A5FB5A0-608A-FC42-A7B2-B4C365A2296A}"/>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7" name="Text Placeholder 20">
            <a:extLst>
              <a:ext uri="{FF2B5EF4-FFF2-40B4-BE49-F238E27FC236}">
                <a16:creationId xmlns:a16="http://schemas.microsoft.com/office/drawing/2014/main" id="{36FBCC5E-1668-4C49-8725-AA444FD51D52}"/>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8" name="Text Placeholder 6">
            <a:extLst>
              <a:ext uri="{FF2B5EF4-FFF2-40B4-BE49-F238E27FC236}">
                <a16:creationId xmlns:a16="http://schemas.microsoft.com/office/drawing/2014/main" id="{3CE84FDC-B6A8-7543-84CB-160BD2B908E5}"/>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9" name="Text Placeholder 20">
            <a:extLst>
              <a:ext uri="{FF2B5EF4-FFF2-40B4-BE49-F238E27FC236}">
                <a16:creationId xmlns:a16="http://schemas.microsoft.com/office/drawing/2014/main" id="{F997F29A-5163-E040-8EB6-DA2AE5662815}"/>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50" name="Text Placeholder 6">
            <a:extLst>
              <a:ext uri="{FF2B5EF4-FFF2-40B4-BE49-F238E27FC236}">
                <a16:creationId xmlns:a16="http://schemas.microsoft.com/office/drawing/2014/main" id="{D995B682-6C49-4644-8D41-CB744A4613CA}"/>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5" name="Slide Number Placeholder 2">
            <a:extLst>
              <a:ext uri="{FF2B5EF4-FFF2-40B4-BE49-F238E27FC236}">
                <a16:creationId xmlns:a16="http://schemas.microsoft.com/office/drawing/2014/main" id="{0CDBB151-EBF2-6E46-B4F9-9C23AC6C867F}"/>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4" name="Footer Placeholder 5">
            <a:extLst>
              <a:ext uri="{FF2B5EF4-FFF2-40B4-BE49-F238E27FC236}">
                <a16:creationId xmlns:a16="http://schemas.microsoft.com/office/drawing/2014/main" id="{EA9938ED-D62E-74B8-3644-D5A83045E72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74612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and 3 Figures - Layout 2">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rgbClr val="D90699"/>
              </a:buClr>
              <a:buFont typeface="Catamaran Regular" pitchFamily="2" charset="77"/>
              <a:buChar char="&gt;"/>
              <a:defRPr sz="1600"/>
            </a:lvl1pPr>
            <a:lvl2pPr marL="720000" indent="-356400">
              <a:lnSpc>
                <a:spcPct val="100000"/>
              </a:lnSpc>
              <a:buClr>
                <a:schemeClr val="accent3"/>
              </a:buClr>
              <a:buFont typeface="Catamaran Medium" pitchFamily="2" charset="77"/>
              <a:buChar char="&gt;"/>
              <a:defRPr sz="1400" b="0">
                <a:solidFill>
                  <a:schemeClr val="tx2"/>
                </a:solidFill>
              </a:defRPr>
            </a:lvl2pPr>
            <a:lvl3pPr marL="1080000">
              <a:lnSpc>
                <a:spcPct val="100000"/>
              </a:lnSpc>
              <a:defRPr sz="1200"/>
            </a:lvl3pPr>
            <a:lvl4pPr marL="1440000" indent="-356400">
              <a:lnSpc>
                <a:spcPct val="100000"/>
              </a:lnSpc>
              <a:defRPr sz="1000"/>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2" name="Text Placeholder 20">
            <a:extLst>
              <a:ext uri="{FF2B5EF4-FFF2-40B4-BE49-F238E27FC236}">
                <a16:creationId xmlns:a16="http://schemas.microsoft.com/office/drawing/2014/main" id="{F3582504-E3CF-F947-9A35-1C31955DEB1B}"/>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3" name="Text Placeholder 6">
            <a:extLst>
              <a:ext uri="{FF2B5EF4-FFF2-40B4-BE49-F238E27FC236}">
                <a16:creationId xmlns:a16="http://schemas.microsoft.com/office/drawing/2014/main" id="{2B65A417-7F81-AE42-8839-A2CE69E052AB}"/>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C1A915E1-7D52-0040-87D8-8C67F5F84350}"/>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54EC2007-21BC-A942-9ED6-33798B06AC30}"/>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50" name="Text Placeholder 20">
            <a:extLst>
              <a:ext uri="{FF2B5EF4-FFF2-40B4-BE49-F238E27FC236}">
                <a16:creationId xmlns:a16="http://schemas.microsoft.com/office/drawing/2014/main" id="{21712E6E-00CC-9745-9BA1-B0B93484EC33}"/>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51" name="Text Placeholder 6">
            <a:extLst>
              <a:ext uri="{FF2B5EF4-FFF2-40B4-BE49-F238E27FC236}">
                <a16:creationId xmlns:a16="http://schemas.microsoft.com/office/drawing/2014/main" id="{B2534604-3E80-8C4A-A935-0F419B90F81D}"/>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7" name="Slide Number Placeholder 2">
            <a:extLst>
              <a:ext uri="{FF2B5EF4-FFF2-40B4-BE49-F238E27FC236}">
                <a16:creationId xmlns:a16="http://schemas.microsoft.com/office/drawing/2014/main" id="{618E78F0-2120-CC41-B0EA-EB370106A545}"/>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9" name="Footer Placeholder 5">
            <a:extLst>
              <a:ext uri="{FF2B5EF4-FFF2-40B4-BE49-F238E27FC236}">
                <a16:creationId xmlns:a16="http://schemas.microsoft.com/office/drawing/2014/main" id="{B88025C1-9B3E-65CE-2819-2906E9550CC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727032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and 3 Figures - Layout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Text Placeholder 20">
            <a:extLst>
              <a:ext uri="{FF2B5EF4-FFF2-40B4-BE49-F238E27FC236}">
                <a16:creationId xmlns:a16="http://schemas.microsoft.com/office/drawing/2014/main" id="{0DACFD26-6923-2343-B584-867A559AC828}"/>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7" name="Text Placeholder 6">
            <a:extLst>
              <a:ext uri="{FF2B5EF4-FFF2-40B4-BE49-F238E27FC236}">
                <a16:creationId xmlns:a16="http://schemas.microsoft.com/office/drawing/2014/main" id="{3A9C9D45-F384-5049-B71D-270A9E4B1909}"/>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1482F2AB-5B0F-0542-BCBC-C7C9D0D4A87B}"/>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50ACA649-3DA2-8641-B362-6C90955DB205}"/>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50" name="Text Placeholder 20">
            <a:extLst>
              <a:ext uri="{FF2B5EF4-FFF2-40B4-BE49-F238E27FC236}">
                <a16:creationId xmlns:a16="http://schemas.microsoft.com/office/drawing/2014/main" id="{15950F26-3B7E-064D-BA70-6A2631CF4A4C}"/>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51" name="Text Placeholder 6">
            <a:extLst>
              <a:ext uri="{FF2B5EF4-FFF2-40B4-BE49-F238E27FC236}">
                <a16:creationId xmlns:a16="http://schemas.microsoft.com/office/drawing/2014/main" id="{BCE223FA-1635-9C4D-B1A0-5F94907E6A65}"/>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5" name="Slide Number Placeholder 2">
            <a:extLst>
              <a:ext uri="{FF2B5EF4-FFF2-40B4-BE49-F238E27FC236}">
                <a16:creationId xmlns:a16="http://schemas.microsoft.com/office/drawing/2014/main" id="{6792E05E-27DA-B44B-9494-108CEA6700AE}"/>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6" name="Footer Placeholder 5">
            <a:extLst>
              <a:ext uri="{FF2B5EF4-FFF2-40B4-BE49-F238E27FC236}">
                <a16:creationId xmlns:a16="http://schemas.microsoft.com/office/drawing/2014/main" id="{0CB12BB3-135F-63D6-6B27-5389B6D1D9ED}"/>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2508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s Option 1">
    <p:bg>
      <p:bgPr>
        <a:solidFill>
          <a:schemeClr val="tx2"/>
        </a:solidFill>
        <a:effectLst/>
      </p:bgPr>
    </p:bg>
    <p:spTree>
      <p:nvGrpSpPr>
        <p:cNvPr id="1" name=""/>
        <p:cNvGrpSpPr/>
        <p:nvPr/>
      </p:nvGrpSpPr>
      <p:grpSpPr>
        <a:xfrm>
          <a:off x="0" y="0"/>
          <a:ext cx="0" cy="0"/>
          <a:chOff x="0" y="0"/>
          <a:chExt cx="0" cy="0"/>
        </a:xfrm>
      </p:grpSpPr>
      <p:sp>
        <p:nvSpPr>
          <p:cNvPr id="15" name="Text Placeholder 27">
            <a:extLst>
              <a:ext uri="{FF2B5EF4-FFF2-40B4-BE49-F238E27FC236}">
                <a16:creationId xmlns:a16="http://schemas.microsoft.com/office/drawing/2014/main" id="{FC97F383-29EF-F842-A39B-D2A1938C87AB}"/>
              </a:ext>
            </a:extLst>
          </p:cNvPr>
          <p:cNvSpPr>
            <a:spLocks noGrp="1"/>
          </p:cNvSpPr>
          <p:nvPr>
            <p:ph idx="1" hasCustomPrompt="1"/>
          </p:nvPr>
        </p:nvSpPr>
        <p:spPr>
          <a:xfrm>
            <a:off x="520700" y="3719245"/>
            <a:ext cx="7369200" cy="21564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panose="00000500000000000000" pitchFamily="2" charset="0"/>
              <a:buChar char="&gt;"/>
              <a:defRPr sz="1600">
                <a:solidFill>
                  <a:schemeClr val="bg1"/>
                </a:solidFill>
              </a:defRPr>
            </a:lvl1pPr>
            <a:lvl2pPr marL="720000" indent="-356400">
              <a:lnSpc>
                <a:spcPct val="100000"/>
              </a:lnSpc>
              <a:buClr>
                <a:schemeClr val="accent2"/>
              </a:buClr>
              <a:buFont typeface="Catamaran" panose="00000500000000000000" pitchFamily="2" charset="0"/>
              <a:buChar char="&gt;"/>
              <a:defRPr sz="1400" b="0">
                <a:solidFill>
                  <a:schemeClr val="bg1"/>
                </a:solidFill>
              </a:defRPr>
            </a:lvl2pPr>
            <a:lvl3pPr marL="1080000" indent="-356400">
              <a:lnSpc>
                <a:spcPct val="100000"/>
              </a:lnSpc>
              <a:buClr>
                <a:schemeClr val="accent2"/>
              </a:buClr>
              <a:buFont typeface="Catamaran" panose="00000500000000000000" pitchFamily="2" charset="0"/>
              <a:buChar char="&gt;"/>
              <a:defRPr sz="1200">
                <a:solidFill>
                  <a:schemeClr val="bg1"/>
                </a:solidFill>
              </a:defRPr>
            </a:lvl3pPr>
            <a:lvl4pPr marL="1440000" indent="-356400">
              <a:lnSpc>
                <a:spcPct val="100000"/>
              </a:lnSpc>
              <a:buClr>
                <a:schemeClr val="accent2"/>
              </a:buClr>
              <a:buFont typeface="Catamaran" panose="00000500000000000000" pitchFamily="2" charset="0"/>
              <a:buChar char="&gt;"/>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extBox 1">
            <a:extLst>
              <a:ext uri="{FF2B5EF4-FFF2-40B4-BE49-F238E27FC236}">
                <a16:creationId xmlns:a16="http://schemas.microsoft.com/office/drawing/2014/main" id="{39E16A0E-F61F-8B4D-B3DD-85B3E36689BB}"/>
              </a:ext>
            </a:extLst>
          </p:cNvPr>
          <p:cNvSpPr txBox="1"/>
          <p:nvPr/>
        </p:nvSpPr>
        <p:spPr>
          <a:xfrm>
            <a:off x="528711" y="2200608"/>
            <a:ext cx="7369200" cy="1224000"/>
          </a:xfrm>
          <a:prstGeom prst="rect">
            <a:avLst/>
          </a:prstGeom>
          <a:noFill/>
        </p:spPr>
        <p:txBody>
          <a:bodyPr wrap="square" lIns="0" tIns="0" rIns="0" bIns="0" rtlCol="0">
            <a:noAutofit/>
          </a:bodyPr>
          <a:lstStyle/>
          <a:p>
            <a:pPr algn="l"/>
            <a:r>
              <a:rPr lang="en-US" sz="4500" b="1" i="0" dirty="0">
                <a:solidFill>
                  <a:schemeClr val="bg1"/>
                </a:solidFill>
                <a:latin typeface="Catamaran Black" pitchFamily="2" charset="77"/>
                <a:cs typeface="Catamaran Black" pitchFamily="2" charset="77"/>
              </a:rPr>
              <a:t>CONTENTS</a:t>
            </a:r>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91D57510-E95E-4C92-82DE-FBBAF2266AB1}"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Footer Placeholder 5">
            <a:extLst>
              <a:ext uri="{FF2B5EF4-FFF2-40B4-BE49-F238E27FC236}">
                <a16:creationId xmlns:a16="http://schemas.microsoft.com/office/drawing/2014/main" id="{1D9E17A3-83E6-4905-5C0F-2D3D960F892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9" name="Picture 6">
            <a:extLst>
              <a:ext uri="{FF2B5EF4-FFF2-40B4-BE49-F238E27FC236}">
                <a16:creationId xmlns:a16="http://schemas.microsoft.com/office/drawing/2014/main" id="{F0F20526-0829-450C-BA27-9C5A2A764B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9879614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and 3 Figures - Layout 4">
    <p:spTree>
      <p:nvGrpSpPr>
        <p:cNvPr id="1" name=""/>
        <p:cNvGrpSpPr/>
        <p:nvPr/>
      </p:nvGrpSpPr>
      <p:grpSpPr>
        <a:xfrm>
          <a:off x="0" y="0"/>
          <a:ext cx="0" cy="0"/>
          <a:chOff x="0" y="0"/>
          <a:chExt cx="0" cy="0"/>
        </a:xfrm>
      </p:grpSpPr>
      <p:sp>
        <p:nvSpPr>
          <p:cNvPr id="34" name="Content Placeholder 4">
            <a:extLst>
              <a:ext uri="{FF2B5EF4-FFF2-40B4-BE49-F238E27FC236}">
                <a16:creationId xmlns:a16="http://schemas.microsoft.com/office/drawing/2014/main" id="{4175983F-F48F-6540-ABA8-68DFF6C5BE15}"/>
              </a:ext>
            </a:extLst>
          </p:cNvPr>
          <p:cNvSpPr>
            <a:spLocks noGrp="1"/>
          </p:cNvSpPr>
          <p:nvPr>
            <p:ph sz="quarter" idx="27" hasCustomPrompt="1"/>
          </p:nvPr>
        </p:nvSpPr>
        <p:spPr>
          <a:xfrm>
            <a:off x="524888"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7">
            <a:extLst>
              <a:ext uri="{FF2B5EF4-FFF2-40B4-BE49-F238E27FC236}">
                <a16:creationId xmlns:a16="http://schemas.microsoft.com/office/drawing/2014/main" id="{F954180A-1816-8847-9CD6-9EEA0F8C7ADC}"/>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42" name="Text Placeholder 20">
            <a:extLst>
              <a:ext uri="{FF2B5EF4-FFF2-40B4-BE49-F238E27FC236}">
                <a16:creationId xmlns:a16="http://schemas.microsoft.com/office/drawing/2014/main" id="{0A7AE256-AAEA-5647-8037-2940A3D14530}"/>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5" name="Text Placeholder 6">
            <a:extLst>
              <a:ext uri="{FF2B5EF4-FFF2-40B4-BE49-F238E27FC236}">
                <a16:creationId xmlns:a16="http://schemas.microsoft.com/office/drawing/2014/main" id="{877D41C3-E6B3-2343-9E9F-2EB462115FBB}"/>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6" name="Text Placeholder 20">
            <a:extLst>
              <a:ext uri="{FF2B5EF4-FFF2-40B4-BE49-F238E27FC236}">
                <a16:creationId xmlns:a16="http://schemas.microsoft.com/office/drawing/2014/main" id="{A34D475F-3132-E948-A5A1-F2A66CB197A7}"/>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7" name="Text Placeholder 6">
            <a:extLst>
              <a:ext uri="{FF2B5EF4-FFF2-40B4-BE49-F238E27FC236}">
                <a16:creationId xmlns:a16="http://schemas.microsoft.com/office/drawing/2014/main" id="{8AC285B3-3E7E-574E-A068-D990F9ADD289}"/>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C4FEB4B5-CE8A-5342-80BC-C86B34586E32}"/>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A5B9EF74-D27A-904C-A328-93A2FDBAFFCD}"/>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8" name="Slide Number Placeholder 2">
            <a:extLst>
              <a:ext uri="{FF2B5EF4-FFF2-40B4-BE49-F238E27FC236}">
                <a16:creationId xmlns:a16="http://schemas.microsoft.com/office/drawing/2014/main" id="{8E5C6657-B6C7-0A47-915C-A2C289368FC1}"/>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91D57510-E95E-4C92-82DE-FBBAF2266AB1}" type="slidenum">
              <a:rPr lang="en-GB" smtClean="0"/>
              <a:t>‹#›</a:t>
            </a:fld>
            <a:endParaRPr lang="en-GB"/>
          </a:p>
        </p:txBody>
      </p:sp>
      <p:sp>
        <p:nvSpPr>
          <p:cNvPr id="19" name="Footer Placeholder 5">
            <a:extLst>
              <a:ext uri="{FF2B5EF4-FFF2-40B4-BE49-F238E27FC236}">
                <a16:creationId xmlns:a16="http://schemas.microsoft.com/office/drawing/2014/main" id="{44D66E5C-A993-B188-6CD1-45B482BB803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0127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Dark Blue Box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p>
            <a:fld id="{91D57510-E95E-4C92-82DE-FBBAF2266AB1}" type="slidenum">
              <a:rPr lang="en-GB" smtClean="0"/>
              <a:t>‹#›</a:t>
            </a:fld>
            <a:endParaRPr lang="en-GB"/>
          </a:p>
        </p:txBody>
      </p:sp>
    </p:spTree>
    <p:extLst>
      <p:ext uri="{BB962C8B-B14F-4D97-AF65-F5344CB8AC3E}">
        <p14:creationId xmlns:p14="http://schemas.microsoft.com/office/powerpoint/2010/main" val="4184476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4634">
          <p15:clr>
            <a:srgbClr val="FBAE40"/>
          </p15:clr>
        </p15:guide>
        <p15:guide id="4" pos="531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 Icons">
    <p:spTree>
      <p:nvGrpSpPr>
        <p:cNvPr id="1" name=""/>
        <p:cNvGrpSpPr/>
        <p:nvPr/>
      </p:nvGrpSpPr>
      <p:grpSpPr>
        <a:xfrm>
          <a:off x="0" y="0"/>
          <a:ext cx="0" cy="0"/>
          <a:chOff x="0" y="0"/>
          <a:chExt cx="0" cy="0"/>
        </a:xfrm>
      </p:grpSpPr>
      <p:sp>
        <p:nvSpPr>
          <p:cNvPr id="111" name="Picture Placeholder 8">
            <a:extLst>
              <a:ext uri="{FF2B5EF4-FFF2-40B4-BE49-F238E27FC236}">
                <a16:creationId xmlns:a16="http://schemas.microsoft.com/office/drawing/2014/main" id="{67AC1D88-D5AF-6944-8D29-1B4D5960B574}"/>
              </a:ext>
            </a:extLst>
          </p:cNvPr>
          <p:cNvSpPr>
            <a:spLocks noGrp="1" noChangeAspect="1"/>
          </p:cNvSpPr>
          <p:nvPr>
            <p:ph type="pic" sz="quarter" idx="39" hasCustomPrompt="1"/>
          </p:nvPr>
        </p:nvSpPr>
        <p:spPr>
          <a:xfrm>
            <a:off x="6336000" y="2116616"/>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2" name="Picture Placeholder 8">
            <a:extLst>
              <a:ext uri="{FF2B5EF4-FFF2-40B4-BE49-F238E27FC236}">
                <a16:creationId xmlns:a16="http://schemas.microsoft.com/office/drawing/2014/main" id="{49071336-35B6-384D-8898-442C5FD8F16C}"/>
              </a:ext>
            </a:extLst>
          </p:cNvPr>
          <p:cNvSpPr>
            <a:spLocks noGrp="1" noChangeAspect="1"/>
          </p:cNvSpPr>
          <p:nvPr>
            <p:ph type="pic" sz="quarter" idx="40" hasCustomPrompt="1"/>
          </p:nvPr>
        </p:nvSpPr>
        <p:spPr>
          <a:xfrm>
            <a:off x="6336000" y="3484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3" name="Picture Placeholder 8">
            <a:extLst>
              <a:ext uri="{FF2B5EF4-FFF2-40B4-BE49-F238E27FC236}">
                <a16:creationId xmlns:a16="http://schemas.microsoft.com/office/drawing/2014/main" id="{2AD08241-FC58-7243-A94D-780D042AA9BA}"/>
              </a:ext>
            </a:extLst>
          </p:cNvPr>
          <p:cNvSpPr>
            <a:spLocks noGrp="1" noChangeAspect="1"/>
          </p:cNvSpPr>
          <p:nvPr>
            <p:ph type="pic" sz="quarter" idx="41" hasCustomPrompt="1"/>
          </p:nvPr>
        </p:nvSpPr>
        <p:spPr>
          <a:xfrm>
            <a:off x="6336000" y="4852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9" name="Picture Placeholder 8">
            <a:extLst>
              <a:ext uri="{FF2B5EF4-FFF2-40B4-BE49-F238E27FC236}">
                <a16:creationId xmlns:a16="http://schemas.microsoft.com/office/drawing/2014/main" id="{F2913B04-358F-544C-AC11-64A08DCECC99}"/>
              </a:ext>
            </a:extLst>
          </p:cNvPr>
          <p:cNvSpPr>
            <a:spLocks noGrp="1" noChangeAspect="1"/>
          </p:cNvSpPr>
          <p:nvPr>
            <p:ph type="pic" sz="quarter" idx="16" hasCustomPrompt="1"/>
          </p:nvPr>
        </p:nvSpPr>
        <p:spPr>
          <a:xfrm>
            <a:off x="502805" y="2116615"/>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6" name="Picture Placeholder 8">
            <a:extLst>
              <a:ext uri="{FF2B5EF4-FFF2-40B4-BE49-F238E27FC236}">
                <a16:creationId xmlns:a16="http://schemas.microsoft.com/office/drawing/2014/main" id="{8210BEF2-322A-CF49-8116-ECB62BC1BC2A}"/>
              </a:ext>
            </a:extLst>
          </p:cNvPr>
          <p:cNvSpPr>
            <a:spLocks noGrp="1" noChangeAspect="1"/>
          </p:cNvSpPr>
          <p:nvPr>
            <p:ph type="pic" sz="quarter" idx="34" hasCustomPrompt="1"/>
          </p:nvPr>
        </p:nvSpPr>
        <p:spPr>
          <a:xfrm>
            <a:off x="502805" y="3484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7" name="Picture Placeholder 8">
            <a:extLst>
              <a:ext uri="{FF2B5EF4-FFF2-40B4-BE49-F238E27FC236}">
                <a16:creationId xmlns:a16="http://schemas.microsoft.com/office/drawing/2014/main" id="{E707FB5C-8424-FB48-A555-11C35DB7C6BB}"/>
              </a:ext>
            </a:extLst>
          </p:cNvPr>
          <p:cNvSpPr>
            <a:spLocks noGrp="1" noChangeAspect="1"/>
          </p:cNvSpPr>
          <p:nvPr>
            <p:ph type="pic" sz="quarter" idx="35" hasCustomPrompt="1"/>
          </p:nvPr>
        </p:nvSpPr>
        <p:spPr>
          <a:xfrm>
            <a:off x="502805"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547"/>
            <a:ext cx="111168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34" name="TextBox 33">
            <a:extLst>
              <a:ext uri="{FF2B5EF4-FFF2-40B4-BE49-F238E27FC236}">
                <a16:creationId xmlns:a16="http://schemas.microsoft.com/office/drawing/2014/main" id="{ED9902C2-B86E-F64A-A054-539755F680EC}"/>
              </a:ext>
            </a:extLst>
          </p:cNvPr>
          <p:cNvSpPr txBox="1"/>
          <p:nvPr/>
        </p:nvSpPr>
        <p:spPr>
          <a:xfrm>
            <a:off x="0" y="7012426"/>
            <a:ext cx="12192000" cy="333633"/>
          </a:xfrm>
          <a:prstGeom prst="rect">
            <a:avLst/>
          </a:prstGeom>
          <a:noFill/>
        </p:spPr>
        <p:txBody>
          <a:bodyPr wrap="square" lIns="0" tIns="0" rIns="0" bIns="0" rtlCol="0">
            <a:noAutofit/>
          </a:bodyPr>
          <a:lstStyle/>
          <a:p>
            <a:r>
              <a:rPr lang="en-US" sz="1200" dirty="0"/>
              <a:t>All icons or logos on this slide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58" name="Content Placeholder 4">
            <a:extLst>
              <a:ext uri="{FF2B5EF4-FFF2-40B4-BE49-F238E27FC236}">
                <a16:creationId xmlns:a16="http://schemas.microsoft.com/office/drawing/2014/main" id="{F50B2BEA-C95C-7943-8EEF-F1144C590C8A}"/>
              </a:ext>
            </a:extLst>
          </p:cNvPr>
          <p:cNvSpPr>
            <a:spLocks noGrp="1"/>
          </p:cNvSpPr>
          <p:nvPr>
            <p:ph sz="quarter" idx="30" hasCustomPrompt="1"/>
          </p:nvPr>
        </p:nvSpPr>
        <p:spPr>
          <a:xfrm>
            <a:off x="1763999" y="2116616"/>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9" name="Content Placeholder 4">
            <a:extLst>
              <a:ext uri="{FF2B5EF4-FFF2-40B4-BE49-F238E27FC236}">
                <a16:creationId xmlns:a16="http://schemas.microsoft.com/office/drawing/2014/main" id="{9BC8129A-CAE9-A64A-94AD-CDFCA912B4D5}"/>
              </a:ext>
            </a:extLst>
          </p:cNvPr>
          <p:cNvSpPr>
            <a:spLocks noGrp="1"/>
          </p:cNvSpPr>
          <p:nvPr>
            <p:ph sz="quarter" idx="57" hasCustomPrompt="1"/>
          </p:nvPr>
        </p:nvSpPr>
        <p:spPr>
          <a:xfrm>
            <a:off x="1763999" y="3484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0" name="Content Placeholder 4">
            <a:extLst>
              <a:ext uri="{FF2B5EF4-FFF2-40B4-BE49-F238E27FC236}">
                <a16:creationId xmlns:a16="http://schemas.microsoft.com/office/drawing/2014/main" id="{02489694-9121-5545-B300-E5A69074B0FC}"/>
              </a:ext>
            </a:extLst>
          </p:cNvPr>
          <p:cNvSpPr>
            <a:spLocks noGrp="1"/>
          </p:cNvSpPr>
          <p:nvPr>
            <p:ph sz="quarter" idx="58" hasCustomPrompt="1"/>
          </p:nvPr>
        </p:nvSpPr>
        <p:spPr>
          <a:xfrm>
            <a:off x="1763999" y="4852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1" name="Content Placeholder 4">
            <a:extLst>
              <a:ext uri="{FF2B5EF4-FFF2-40B4-BE49-F238E27FC236}">
                <a16:creationId xmlns:a16="http://schemas.microsoft.com/office/drawing/2014/main" id="{5E73ECD2-5CD6-D841-9A27-A63A9504A43B}"/>
              </a:ext>
            </a:extLst>
          </p:cNvPr>
          <p:cNvSpPr>
            <a:spLocks noGrp="1"/>
          </p:cNvSpPr>
          <p:nvPr>
            <p:ph sz="quarter" idx="59" hasCustomPrompt="1"/>
          </p:nvPr>
        </p:nvSpPr>
        <p:spPr>
          <a:xfrm>
            <a:off x="7591687" y="2116616"/>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2" name="Content Placeholder 4">
            <a:extLst>
              <a:ext uri="{FF2B5EF4-FFF2-40B4-BE49-F238E27FC236}">
                <a16:creationId xmlns:a16="http://schemas.microsoft.com/office/drawing/2014/main" id="{62327970-3EB7-BC4D-926F-7781778B2395}"/>
              </a:ext>
            </a:extLst>
          </p:cNvPr>
          <p:cNvSpPr>
            <a:spLocks noGrp="1"/>
          </p:cNvSpPr>
          <p:nvPr>
            <p:ph sz="quarter" idx="60" hasCustomPrompt="1"/>
          </p:nvPr>
        </p:nvSpPr>
        <p:spPr>
          <a:xfrm>
            <a:off x="7591687" y="3484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3" name="Content Placeholder 4">
            <a:extLst>
              <a:ext uri="{FF2B5EF4-FFF2-40B4-BE49-F238E27FC236}">
                <a16:creationId xmlns:a16="http://schemas.microsoft.com/office/drawing/2014/main" id="{1731DE91-69B4-4840-9F00-6AF7856CB5EF}"/>
              </a:ext>
            </a:extLst>
          </p:cNvPr>
          <p:cNvSpPr>
            <a:spLocks noGrp="1"/>
          </p:cNvSpPr>
          <p:nvPr>
            <p:ph sz="quarter" idx="61" hasCustomPrompt="1"/>
          </p:nvPr>
        </p:nvSpPr>
        <p:spPr>
          <a:xfrm>
            <a:off x="7591687" y="4852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18" name="Slide Number Placeholder 2">
            <a:extLst>
              <a:ext uri="{FF2B5EF4-FFF2-40B4-BE49-F238E27FC236}">
                <a16:creationId xmlns:a16="http://schemas.microsoft.com/office/drawing/2014/main" id="{BD17EA45-C25D-2646-A864-350497BA91DE}"/>
              </a:ext>
            </a:extLst>
          </p:cNvPr>
          <p:cNvSpPr>
            <a:spLocks noGrp="1"/>
          </p:cNvSpPr>
          <p:nvPr>
            <p:ph type="sldNum" sz="quarter" idx="10"/>
          </p:nvPr>
        </p:nvSpPr>
        <p:spPr>
          <a:xfrm>
            <a:off x="10254343" y="6492875"/>
            <a:ext cx="1386795" cy="161998"/>
          </a:xfrm>
        </p:spPr>
        <p:txBody>
          <a:bodyPr/>
          <a:lstStyle/>
          <a:p>
            <a:fld id="{91D57510-E95E-4C92-82DE-FBBAF2266AB1}" type="slidenum">
              <a:rPr lang="en-GB" smtClean="0"/>
              <a:t>‹#›</a:t>
            </a:fld>
            <a:endParaRPr lang="en-GB"/>
          </a:p>
        </p:txBody>
      </p:sp>
      <p:sp>
        <p:nvSpPr>
          <p:cNvPr id="19" name="Footer Placeholder 5">
            <a:extLst>
              <a:ext uri="{FF2B5EF4-FFF2-40B4-BE49-F238E27FC236}">
                <a16:creationId xmlns:a16="http://schemas.microsoft.com/office/drawing/2014/main" id="{8DA1DDA3-B33C-B88B-317E-6A37233A7F7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356047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 Icons with Text">
    <p:spTree>
      <p:nvGrpSpPr>
        <p:cNvPr id="1" name=""/>
        <p:cNvGrpSpPr/>
        <p:nvPr/>
      </p:nvGrpSpPr>
      <p:grpSpPr>
        <a:xfrm>
          <a:off x="0" y="0"/>
          <a:ext cx="0" cy="0"/>
          <a:chOff x="0" y="0"/>
          <a:chExt cx="0" cy="0"/>
        </a:xfrm>
      </p:grpSpPr>
      <p:sp>
        <p:nvSpPr>
          <p:cNvPr id="45" name="Text Placeholder 20">
            <a:extLst>
              <a:ext uri="{FF2B5EF4-FFF2-40B4-BE49-F238E27FC236}">
                <a16:creationId xmlns:a16="http://schemas.microsoft.com/office/drawing/2014/main" id="{92E52DFC-156F-4E47-A1F8-577E0627D91C}"/>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112" name="Picture Placeholder 8">
            <a:extLst>
              <a:ext uri="{FF2B5EF4-FFF2-40B4-BE49-F238E27FC236}">
                <a16:creationId xmlns:a16="http://schemas.microsoft.com/office/drawing/2014/main" id="{49071336-35B6-384D-8898-442C5FD8F16C}"/>
              </a:ext>
            </a:extLst>
          </p:cNvPr>
          <p:cNvSpPr>
            <a:spLocks noGrp="1" noChangeAspect="1"/>
          </p:cNvSpPr>
          <p:nvPr>
            <p:ph type="pic" sz="quarter" idx="40" hasCustomPrompt="1"/>
          </p:nvPr>
        </p:nvSpPr>
        <p:spPr>
          <a:xfrm>
            <a:off x="8296092" y="3595634"/>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3" name="Picture Placeholder 8">
            <a:extLst>
              <a:ext uri="{FF2B5EF4-FFF2-40B4-BE49-F238E27FC236}">
                <a16:creationId xmlns:a16="http://schemas.microsoft.com/office/drawing/2014/main" id="{2AD08241-FC58-7243-A94D-780D042AA9BA}"/>
              </a:ext>
            </a:extLst>
          </p:cNvPr>
          <p:cNvSpPr>
            <a:spLocks noGrp="1" noChangeAspect="1"/>
          </p:cNvSpPr>
          <p:nvPr>
            <p:ph type="pic" sz="quarter" idx="41" hasCustomPrompt="1"/>
          </p:nvPr>
        </p:nvSpPr>
        <p:spPr>
          <a:xfrm>
            <a:off x="8296092" y="4852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9" name="Picture Placeholder 8">
            <a:extLst>
              <a:ext uri="{FF2B5EF4-FFF2-40B4-BE49-F238E27FC236}">
                <a16:creationId xmlns:a16="http://schemas.microsoft.com/office/drawing/2014/main" id="{2A7E5FBD-2863-4848-AE16-CF5D00327D95}"/>
              </a:ext>
            </a:extLst>
          </p:cNvPr>
          <p:cNvSpPr>
            <a:spLocks noGrp="1" noChangeAspect="1"/>
          </p:cNvSpPr>
          <p:nvPr>
            <p:ph type="pic" sz="quarter" idx="37" hasCustomPrompt="1"/>
          </p:nvPr>
        </p:nvSpPr>
        <p:spPr>
          <a:xfrm>
            <a:off x="4423203" y="3595633"/>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0" name="Picture Placeholder 8">
            <a:extLst>
              <a:ext uri="{FF2B5EF4-FFF2-40B4-BE49-F238E27FC236}">
                <a16:creationId xmlns:a16="http://schemas.microsoft.com/office/drawing/2014/main" id="{57F4D1B3-D6CC-1445-B2F0-EBF4407F263C}"/>
              </a:ext>
            </a:extLst>
          </p:cNvPr>
          <p:cNvSpPr>
            <a:spLocks noGrp="1" noChangeAspect="1"/>
          </p:cNvSpPr>
          <p:nvPr>
            <p:ph type="pic" sz="quarter" idx="38" hasCustomPrompt="1"/>
          </p:nvPr>
        </p:nvSpPr>
        <p:spPr>
          <a:xfrm>
            <a:off x="4423203"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6" name="Picture Placeholder 8">
            <a:extLst>
              <a:ext uri="{FF2B5EF4-FFF2-40B4-BE49-F238E27FC236}">
                <a16:creationId xmlns:a16="http://schemas.microsoft.com/office/drawing/2014/main" id="{8210BEF2-322A-CF49-8116-ECB62BC1BC2A}"/>
              </a:ext>
            </a:extLst>
          </p:cNvPr>
          <p:cNvSpPr>
            <a:spLocks noGrp="1" noChangeAspect="1"/>
          </p:cNvSpPr>
          <p:nvPr>
            <p:ph type="pic" sz="quarter" idx="34" hasCustomPrompt="1"/>
          </p:nvPr>
        </p:nvSpPr>
        <p:spPr>
          <a:xfrm>
            <a:off x="502805" y="3595633"/>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7" name="Picture Placeholder 8">
            <a:extLst>
              <a:ext uri="{FF2B5EF4-FFF2-40B4-BE49-F238E27FC236}">
                <a16:creationId xmlns:a16="http://schemas.microsoft.com/office/drawing/2014/main" id="{E707FB5C-8424-FB48-A555-11C35DB7C6BB}"/>
              </a:ext>
            </a:extLst>
          </p:cNvPr>
          <p:cNvSpPr>
            <a:spLocks noGrp="1" noChangeAspect="1"/>
          </p:cNvSpPr>
          <p:nvPr>
            <p:ph type="pic" sz="quarter" idx="35" hasCustomPrompt="1"/>
          </p:nvPr>
        </p:nvSpPr>
        <p:spPr>
          <a:xfrm>
            <a:off x="502805"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547"/>
            <a:ext cx="111168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7" name="Slide Number Placeholder 6">
            <a:extLst>
              <a:ext uri="{FF2B5EF4-FFF2-40B4-BE49-F238E27FC236}">
                <a16:creationId xmlns:a16="http://schemas.microsoft.com/office/drawing/2014/main" id="{353D0FAA-3DB6-E742-9172-C1ACDFCEEC31}"/>
              </a:ext>
            </a:extLst>
          </p:cNvPr>
          <p:cNvSpPr>
            <a:spLocks noGrp="1"/>
          </p:cNvSpPr>
          <p:nvPr>
            <p:ph type="sldNum" sz="quarter" idx="29"/>
          </p:nvPr>
        </p:nvSpPr>
        <p:spPr/>
        <p:txBody>
          <a:bodyPr/>
          <a:lstStyle/>
          <a:p>
            <a:fld id="{91D57510-E95E-4C92-82DE-FBBAF2266AB1}" type="slidenum">
              <a:rPr lang="en-GB" smtClean="0"/>
              <a:t>‹#›</a:t>
            </a:fld>
            <a:endParaRPr lang="en-GB"/>
          </a:p>
        </p:txBody>
      </p:sp>
      <p:sp>
        <p:nvSpPr>
          <p:cNvPr id="41" name="TextBox 40">
            <a:extLst>
              <a:ext uri="{FF2B5EF4-FFF2-40B4-BE49-F238E27FC236}">
                <a16:creationId xmlns:a16="http://schemas.microsoft.com/office/drawing/2014/main" id="{3880A0B3-2440-914B-A2C2-46D679C85040}"/>
              </a:ext>
            </a:extLst>
          </p:cNvPr>
          <p:cNvSpPr txBox="1"/>
          <p:nvPr/>
        </p:nvSpPr>
        <p:spPr>
          <a:xfrm>
            <a:off x="0" y="7012426"/>
            <a:ext cx="12192000" cy="333633"/>
          </a:xfrm>
          <a:prstGeom prst="rect">
            <a:avLst/>
          </a:prstGeom>
          <a:noFill/>
        </p:spPr>
        <p:txBody>
          <a:bodyPr wrap="square" lIns="0" tIns="0" rIns="0" bIns="0" rtlCol="0">
            <a:noAutofit/>
          </a:bodyPr>
          <a:lstStyle/>
          <a:p>
            <a:r>
              <a:rPr lang="en-US" sz="1200" dirty="0"/>
              <a:t>All icons or logos on this slide must be in </a:t>
            </a:r>
            <a:r>
              <a:rPr lang="en-US" sz="1200" b="1" dirty="0"/>
              <a:t>colour. Logos must be in original colour. </a:t>
            </a:r>
            <a:r>
              <a:rPr lang="en-MY" sz="1200" dirty="0"/>
              <a:t>Do not use a white icon on a white background.</a:t>
            </a:r>
          </a:p>
          <a:p>
            <a:r>
              <a:rPr lang="en-MY" sz="1200" dirty="0"/>
              <a:t>To change icon colour; first select the icon &gt; in “Home” tab select “Shape Outline” &gt; select colour.</a:t>
            </a:r>
            <a:endParaRPr lang="en-US" sz="1200" dirty="0"/>
          </a:p>
        </p:txBody>
      </p:sp>
      <p:sp>
        <p:nvSpPr>
          <p:cNvPr id="54" name="Content Placeholder 4">
            <a:extLst>
              <a:ext uri="{FF2B5EF4-FFF2-40B4-BE49-F238E27FC236}">
                <a16:creationId xmlns:a16="http://schemas.microsoft.com/office/drawing/2014/main" id="{A2E814F5-056B-7845-AAE2-A071AC57106D}"/>
              </a:ext>
            </a:extLst>
          </p:cNvPr>
          <p:cNvSpPr>
            <a:spLocks noGrp="1"/>
          </p:cNvSpPr>
          <p:nvPr>
            <p:ph sz="quarter" idx="58" hasCustomPrompt="1"/>
          </p:nvPr>
        </p:nvSpPr>
        <p:spPr>
          <a:xfrm>
            <a:off x="1764000"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5" name="Content Placeholder 4">
            <a:extLst>
              <a:ext uri="{FF2B5EF4-FFF2-40B4-BE49-F238E27FC236}">
                <a16:creationId xmlns:a16="http://schemas.microsoft.com/office/drawing/2014/main" id="{2EFEB355-35CE-6448-B587-F9CCD7A0DE55}"/>
              </a:ext>
            </a:extLst>
          </p:cNvPr>
          <p:cNvSpPr>
            <a:spLocks noGrp="1"/>
          </p:cNvSpPr>
          <p:nvPr>
            <p:ph sz="quarter" idx="59" hasCustomPrompt="1"/>
          </p:nvPr>
        </p:nvSpPr>
        <p:spPr>
          <a:xfrm>
            <a:off x="1764000" y="3595633"/>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7" name="Content Placeholder 4">
            <a:extLst>
              <a:ext uri="{FF2B5EF4-FFF2-40B4-BE49-F238E27FC236}">
                <a16:creationId xmlns:a16="http://schemas.microsoft.com/office/drawing/2014/main" id="{32F07C3D-CD0E-EF42-9F14-05DEC655CA55}"/>
              </a:ext>
            </a:extLst>
          </p:cNvPr>
          <p:cNvSpPr>
            <a:spLocks noGrp="1"/>
          </p:cNvSpPr>
          <p:nvPr>
            <p:ph sz="quarter" idx="61" hasCustomPrompt="1"/>
          </p:nvPr>
        </p:nvSpPr>
        <p:spPr>
          <a:xfrm>
            <a:off x="5684398"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8" name="Content Placeholder 4">
            <a:extLst>
              <a:ext uri="{FF2B5EF4-FFF2-40B4-BE49-F238E27FC236}">
                <a16:creationId xmlns:a16="http://schemas.microsoft.com/office/drawing/2014/main" id="{381D57F7-23AD-2546-8773-12C24AD6A0A3}"/>
              </a:ext>
            </a:extLst>
          </p:cNvPr>
          <p:cNvSpPr>
            <a:spLocks noGrp="1"/>
          </p:cNvSpPr>
          <p:nvPr>
            <p:ph sz="quarter" idx="62" hasCustomPrompt="1"/>
          </p:nvPr>
        </p:nvSpPr>
        <p:spPr>
          <a:xfrm>
            <a:off x="5684398" y="3595634"/>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0" name="Content Placeholder 4">
            <a:extLst>
              <a:ext uri="{FF2B5EF4-FFF2-40B4-BE49-F238E27FC236}">
                <a16:creationId xmlns:a16="http://schemas.microsoft.com/office/drawing/2014/main" id="{FFC3B17F-E0B4-7948-AE94-74B341A064F7}"/>
              </a:ext>
            </a:extLst>
          </p:cNvPr>
          <p:cNvSpPr>
            <a:spLocks noGrp="1"/>
          </p:cNvSpPr>
          <p:nvPr>
            <p:ph sz="quarter" idx="64" hasCustomPrompt="1"/>
          </p:nvPr>
        </p:nvSpPr>
        <p:spPr>
          <a:xfrm>
            <a:off x="9557287"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1" name="Content Placeholder 4">
            <a:extLst>
              <a:ext uri="{FF2B5EF4-FFF2-40B4-BE49-F238E27FC236}">
                <a16:creationId xmlns:a16="http://schemas.microsoft.com/office/drawing/2014/main" id="{378146B5-7A6D-A440-8A9E-C34879AC52D9}"/>
              </a:ext>
            </a:extLst>
          </p:cNvPr>
          <p:cNvSpPr>
            <a:spLocks noGrp="1"/>
          </p:cNvSpPr>
          <p:nvPr>
            <p:ph sz="quarter" idx="65" hasCustomPrompt="1"/>
          </p:nvPr>
        </p:nvSpPr>
        <p:spPr>
          <a:xfrm>
            <a:off x="9557287" y="3595634"/>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46" name="Rectangle 45">
            <a:extLst>
              <a:ext uri="{FF2B5EF4-FFF2-40B4-BE49-F238E27FC236}">
                <a16:creationId xmlns:a16="http://schemas.microsoft.com/office/drawing/2014/main" id="{471C3510-3051-BE40-A8E6-A38BCE7A8B13}"/>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ooter Placeholder 5">
            <a:extLst>
              <a:ext uri="{FF2B5EF4-FFF2-40B4-BE49-F238E27FC236}">
                <a16:creationId xmlns:a16="http://schemas.microsoft.com/office/drawing/2014/main" id="{4E85463A-8ABC-2402-24D9-737DD59F38B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709338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9 Icons">
    <p:spTree>
      <p:nvGrpSpPr>
        <p:cNvPr id="1" name=""/>
        <p:cNvGrpSpPr/>
        <p:nvPr/>
      </p:nvGrpSpPr>
      <p:grpSpPr>
        <a:xfrm>
          <a:off x="0" y="0"/>
          <a:ext cx="0" cy="0"/>
          <a:chOff x="0" y="0"/>
          <a:chExt cx="0" cy="0"/>
        </a:xfrm>
      </p:grpSpPr>
      <p:sp>
        <p:nvSpPr>
          <p:cNvPr id="111" name="Picture Placeholder 8">
            <a:extLst>
              <a:ext uri="{FF2B5EF4-FFF2-40B4-BE49-F238E27FC236}">
                <a16:creationId xmlns:a16="http://schemas.microsoft.com/office/drawing/2014/main" id="{67AC1D88-D5AF-6944-8D29-1B4D5960B574}"/>
              </a:ext>
            </a:extLst>
          </p:cNvPr>
          <p:cNvSpPr>
            <a:spLocks noGrp="1" noChangeAspect="1"/>
          </p:cNvSpPr>
          <p:nvPr>
            <p:ph type="pic" sz="quarter" idx="39" hasCustomPrompt="1"/>
          </p:nvPr>
        </p:nvSpPr>
        <p:spPr>
          <a:xfrm>
            <a:off x="8296092" y="2116616"/>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2" name="Picture Placeholder 8">
            <a:extLst>
              <a:ext uri="{FF2B5EF4-FFF2-40B4-BE49-F238E27FC236}">
                <a16:creationId xmlns:a16="http://schemas.microsoft.com/office/drawing/2014/main" id="{49071336-35B6-384D-8898-442C5FD8F16C}"/>
              </a:ext>
            </a:extLst>
          </p:cNvPr>
          <p:cNvSpPr>
            <a:spLocks noGrp="1" noChangeAspect="1"/>
          </p:cNvSpPr>
          <p:nvPr>
            <p:ph type="pic" sz="quarter" idx="40" hasCustomPrompt="1"/>
          </p:nvPr>
        </p:nvSpPr>
        <p:spPr>
          <a:xfrm>
            <a:off x="8296092" y="3484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3" name="Picture Placeholder 8">
            <a:extLst>
              <a:ext uri="{FF2B5EF4-FFF2-40B4-BE49-F238E27FC236}">
                <a16:creationId xmlns:a16="http://schemas.microsoft.com/office/drawing/2014/main" id="{2AD08241-FC58-7243-A94D-780D042AA9BA}"/>
              </a:ext>
            </a:extLst>
          </p:cNvPr>
          <p:cNvSpPr>
            <a:spLocks noGrp="1" noChangeAspect="1"/>
          </p:cNvSpPr>
          <p:nvPr>
            <p:ph type="pic" sz="quarter" idx="41" hasCustomPrompt="1"/>
          </p:nvPr>
        </p:nvSpPr>
        <p:spPr>
          <a:xfrm>
            <a:off x="8296092" y="4852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8" name="Picture Placeholder 8">
            <a:extLst>
              <a:ext uri="{FF2B5EF4-FFF2-40B4-BE49-F238E27FC236}">
                <a16:creationId xmlns:a16="http://schemas.microsoft.com/office/drawing/2014/main" id="{3D0949EF-059E-9545-B69A-4AA559A3E80C}"/>
              </a:ext>
            </a:extLst>
          </p:cNvPr>
          <p:cNvSpPr>
            <a:spLocks noGrp="1" noChangeAspect="1"/>
          </p:cNvSpPr>
          <p:nvPr>
            <p:ph type="pic" sz="quarter" idx="36" hasCustomPrompt="1"/>
          </p:nvPr>
        </p:nvSpPr>
        <p:spPr>
          <a:xfrm>
            <a:off x="4423203" y="2116615"/>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9" name="Picture Placeholder 8">
            <a:extLst>
              <a:ext uri="{FF2B5EF4-FFF2-40B4-BE49-F238E27FC236}">
                <a16:creationId xmlns:a16="http://schemas.microsoft.com/office/drawing/2014/main" id="{2A7E5FBD-2863-4848-AE16-CF5D00327D95}"/>
              </a:ext>
            </a:extLst>
          </p:cNvPr>
          <p:cNvSpPr>
            <a:spLocks noGrp="1" noChangeAspect="1"/>
          </p:cNvSpPr>
          <p:nvPr>
            <p:ph type="pic" sz="quarter" idx="37" hasCustomPrompt="1"/>
          </p:nvPr>
        </p:nvSpPr>
        <p:spPr>
          <a:xfrm>
            <a:off x="4423203" y="3484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0" name="Picture Placeholder 8">
            <a:extLst>
              <a:ext uri="{FF2B5EF4-FFF2-40B4-BE49-F238E27FC236}">
                <a16:creationId xmlns:a16="http://schemas.microsoft.com/office/drawing/2014/main" id="{57F4D1B3-D6CC-1445-B2F0-EBF4407F263C}"/>
              </a:ext>
            </a:extLst>
          </p:cNvPr>
          <p:cNvSpPr>
            <a:spLocks noGrp="1" noChangeAspect="1"/>
          </p:cNvSpPr>
          <p:nvPr>
            <p:ph type="pic" sz="quarter" idx="38" hasCustomPrompt="1"/>
          </p:nvPr>
        </p:nvSpPr>
        <p:spPr>
          <a:xfrm>
            <a:off x="4423203"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9" name="Picture Placeholder 8">
            <a:extLst>
              <a:ext uri="{FF2B5EF4-FFF2-40B4-BE49-F238E27FC236}">
                <a16:creationId xmlns:a16="http://schemas.microsoft.com/office/drawing/2014/main" id="{F2913B04-358F-544C-AC11-64A08DCECC99}"/>
              </a:ext>
            </a:extLst>
          </p:cNvPr>
          <p:cNvSpPr>
            <a:spLocks noGrp="1" noChangeAspect="1"/>
          </p:cNvSpPr>
          <p:nvPr>
            <p:ph type="pic" sz="quarter" idx="16" hasCustomPrompt="1"/>
          </p:nvPr>
        </p:nvSpPr>
        <p:spPr>
          <a:xfrm>
            <a:off x="502805" y="2116615"/>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6" name="Picture Placeholder 8">
            <a:extLst>
              <a:ext uri="{FF2B5EF4-FFF2-40B4-BE49-F238E27FC236}">
                <a16:creationId xmlns:a16="http://schemas.microsoft.com/office/drawing/2014/main" id="{8210BEF2-322A-CF49-8116-ECB62BC1BC2A}"/>
              </a:ext>
            </a:extLst>
          </p:cNvPr>
          <p:cNvSpPr>
            <a:spLocks noGrp="1" noChangeAspect="1"/>
          </p:cNvSpPr>
          <p:nvPr>
            <p:ph type="pic" sz="quarter" idx="34" hasCustomPrompt="1"/>
          </p:nvPr>
        </p:nvSpPr>
        <p:spPr>
          <a:xfrm>
            <a:off x="502805" y="3484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7" name="Picture Placeholder 8">
            <a:extLst>
              <a:ext uri="{FF2B5EF4-FFF2-40B4-BE49-F238E27FC236}">
                <a16:creationId xmlns:a16="http://schemas.microsoft.com/office/drawing/2014/main" id="{E707FB5C-8424-FB48-A555-11C35DB7C6BB}"/>
              </a:ext>
            </a:extLst>
          </p:cNvPr>
          <p:cNvSpPr>
            <a:spLocks noGrp="1" noChangeAspect="1"/>
          </p:cNvSpPr>
          <p:nvPr>
            <p:ph type="pic" sz="quarter" idx="35" hasCustomPrompt="1"/>
          </p:nvPr>
        </p:nvSpPr>
        <p:spPr>
          <a:xfrm>
            <a:off x="502805"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547"/>
            <a:ext cx="111168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7" name="Slide Number Placeholder 6">
            <a:extLst>
              <a:ext uri="{FF2B5EF4-FFF2-40B4-BE49-F238E27FC236}">
                <a16:creationId xmlns:a16="http://schemas.microsoft.com/office/drawing/2014/main" id="{353D0FAA-3DB6-E742-9172-C1ACDFCEEC31}"/>
              </a:ext>
            </a:extLst>
          </p:cNvPr>
          <p:cNvSpPr>
            <a:spLocks noGrp="1"/>
          </p:cNvSpPr>
          <p:nvPr>
            <p:ph type="sldNum" sz="quarter" idx="29"/>
          </p:nvPr>
        </p:nvSpPr>
        <p:spPr/>
        <p:txBody>
          <a:bodyPr/>
          <a:lstStyle/>
          <a:p>
            <a:fld id="{91D57510-E95E-4C92-82DE-FBBAF2266AB1}" type="slidenum">
              <a:rPr lang="en-GB" smtClean="0"/>
              <a:t>‹#›</a:t>
            </a:fld>
            <a:endParaRPr lang="en-GB"/>
          </a:p>
        </p:txBody>
      </p:sp>
      <p:sp>
        <p:nvSpPr>
          <p:cNvPr id="41" name="TextBox 40">
            <a:extLst>
              <a:ext uri="{FF2B5EF4-FFF2-40B4-BE49-F238E27FC236}">
                <a16:creationId xmlns:a16="http://schemas.microsoft.com/office/drawing/2014/main" id="{3880A0B3-2440-914B-A2C2-46D679C85040}"/>
              </a:ext>
            </a:extLst>
          </p:cNvPr>
          <p:cNvSpPr txBox="1"/>
          <p:nvPr/>
        </p:nvSpPr>
        <p:spPr>
          <a:xfrm>
            <a:off x="0" y="7012426"/>
            <a:ext cx="12192000" cy="333633"/>
          </a:xfrm>
          <a:prstGeom prst="rect">
            <a:avLst/>
          </a:prstGeom>
          <a:noFill/>
        </p:spPr>
        <p:txBody>
          <a:bodyPr wrap="square" lIns="0" tIns="0" rIns="0" bIns="0" rtlCol="0">
            <a:noAutofit/>
          </a:bodyPr>
          <a:lstStyle/>
          <a:p>
            <a:r>
              <a:rPr lang="en-US" sz="1200" dirty="0"/>
              <a:t>All icons or logos on this slide must be in </a:t>
            </a:r>
            <a:r>
              <a:rPr lang="en-US" sz="1200" b="1" dirty="0"/>
              <a:t>colour. Logos must be in original colour. </a:t>
            </a:r>
            <a:r>
              <a:rPr lang="en-MY" sz="1200" dirty="0"/>
              <a:t>Do not use a white icon on a white background.</a:t>
            </a:r>
          </a:p>
          <a:p>
            <a:r>
              <a:rPr lang="en-MY" sz="1200" dirty="0"/>
              <a:t>To change icon colour; first select the icon &gt; in “Home” tab select “Shape Outline” &gt; select colour.</a:t>
            </a:r>
            <a:endParaRPr lang="en-US" sz="1200" dirty="0"/>
          </a:p>
        </p:txBody>
      </p:sp>
      <p:sp>
        <p:nvSpPr>
          <p:cNvPr id="54" name="Content Placeholder 4">
            <a:extLst>
              <a:ext uri="{FF2B5EF4-FFF2-40B4-BE49-F238E27FC236}">
                <a16:creationId xmlns:a16="http://schemas.microsoft.com/office/drawing/2014/main" id="{A2E814F5-056B-7845-AAE2-A071AC57106D}"/>
              </a:ext>
            </a:extLst>
          </p:cNvPr>
          <p:cNvSpPr>
            <a:spLocks noGrp="1"/>
          </p:cNvSpPr>
          <p:nvPr>
            <p:ph sz="quarter" idx="58" hasCustomPrompt="1"/>
          </p:nvPr>
        </p:nvSpPr>
        <p:spPr>
          <a:xfrm>
            <a:off x="1764000"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5" name="Content Placeholder 4">
            <a:extLst>
              <a:ext uri="{FF2B5EF4-FFF2-40B4-BE49-F238E27FC236}">
                <a16:creationId xmlns:a16="http://schemas.microsoft.com/office/drawing/2014/main" id="{2EFEB355-35CE-6448-B587-F9CCD7A0DE55}"/>
              </a:ext>
            </a:extLst>
          </p:cNvPr>
          <p:cNvSpPr>
            <a:spLocks noGrp="1"/>
          </p:cNvSpPr>
          <p:nvPr>
            <p:ph sz="quarter" idx="59" hasCustomPrompt="1"/>
          </p:nvPr>
        </p:nvSpPr>
        <p:spPr>
          <a:xfrm>
            <a:off x="1764000" y="3484801"/>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6" name="Content Placeholder 4">
            <a:extLst>
              <a:ext uri="{FF2B5EF4-FFF2-40B4-BE49-F238E27FC236}">
                <a16:creationId xmlns:a16="http://schemas.microsoft.com/office/drawing/2014/main" id="{15B87579-4E4A-6C41-93CF-C3814504C7DA}"/>
              </a:ext>
            </a:extLst>
          </p:cNvPr>
          <p:cNvSpPr>
            <a:spLocks noGrp="1"/>
          </p:cNvSpPr>
          <p:nvPr>
            <p:ph sz="quarter" idx="60" hasCustomPrompt="1"/>
          </p:nvPr>
        </p:nvSpPr>
        <p:spPr>
          <a:xfrm>
            <a:off x="1764000" y="2116616"/>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7" name="Content Placeholder 4">
            <a:extLst>
              <a:ext uri="{FF2B5EF4-FFF2-40B4-BE49-F238E27FC236}">
                <a16:creationId xmlns:a16="http://schemas.microsoft.com/office/drawing/2014/main" id="{32F07C3D-CD0E-EF42-9F14-05DEC655CA55}"/>
              </a:ext>
            </a:extLst>
          </p:cNvPr>
          <p:cNvSpPr>
            <a:spLocks noGrp="1"/>
          </p:cNvSpPr>
          <p:nvPr>
            <p:ph sz="quarter" idx="61" hasCustomPrompt="1"/>
          </p:nvPr>
        </p:nvSpPr>
        <p:spPr>
          <a:xfrm>
            <a:off x="5684398"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8" name="Content Placeholder 4">
            <a:extLst>
              <a:ext uri="{FF2B5EF4-FFF2-40B4-BE49-F238E27FC236}">
                <a16:creationId xmlns:a16="http://schemas.microsoft.com/office/drawing/2014/main" id="{381D57F7-23AD-2546-8773-12C24AD6A0A3}"/>
              </a:ext>
            </a:extLst>
          </p:cNvPr>
          <p:cNvSpPr>
            <a:spLocks noGrp="1"/>
          </p:cNvSpPr>
          <p:nvPr>
            <p:ph sz="quarter" idx="62" hasCustomPrompt="1"/>
          </p:nvPr>
        </p:nvSpPr>
        <p:spPr>
          <a:xfrm>
            <a:off x="5684398" y="3484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9" name="Content Placeholder 4">
            <a:extLst>
              <a:ext uri="{FF2B5EF4-FFF2-40B4-BE49-F238E27FC236}">
                <a16:creationId xmlns:a16="http://schemas.microsoft.com/office/drawing/2014/main" id="{F244513F-BB13-304B-AAFD-3C7D75C23442}"/>
              </a:ext>
            </a:extLst>
          </p:cNvPr>
          <p:cNvSpPr>
            <a:spLocks noGrp="1"/>
          </p:cNvSpPr>
          <p:nvPr>
            <p:ph sz="quarter" idx="63" hasCustomPrompt="1"/>
          </p:nvPr>
        </p:nvSpPr>
        <p:spPr>
          <a:xfrm>
            <a:off x="5684398" y="2116616"/>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0" name="Content Placeholder 4">
            <a:extLst>
              <a:ext uri="{FF2B5EF4-FFF2-40B4-BE49-F238E27FC236}">
                <a16:creationId xmlns:a16="http://schemas.microsoft.com/office/drawing/2014/main" id="{FFC3B17F-E0B4-7948-AE94-74B341A064F7}"/>
              </a:ext>
            </a:extLst>
          </p:cNvPr>
          <p:cNvSpPr>
            <a:spLocks noGrp="1"/>
          </p:cNvSpPr>
          <p:nvPr>
            <p:ph sz="quarter" idx="64" hasCustomPrompt="1"/>
          </p:nvPr>
        </p:nvSpPr>
        <p:spPr>
          <a:xfrm>
            <a:off x="9557287"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1" name="Content Placeholder 4">
            <a:extLst>
              <a:ext uri="{FF2B5EF4-FFF2-40B4-BE49-F238E27FC236}">
                <a16:creationId xmlns:a16="http://schemas.microsoft.com/office/drawing/2014/main" id="{378146B5-7A6D-A440-8A9E-C34879AC52D9}"/>
              </a:ext>
            </a:extLst>
          </p:cNvPr>
          <p:cNvSpPr>
            <a:spLocks noGrp="1"/>
          </p:cNvSpPr>
          <p:nvPr>
            <p:ph sz="quarter" idx="65" hasCustomPrompt="1"/>
          </p:nvPr>
        </p:nvSpPr>
        <p:spPr>
          <a:xfrm>
            <a:off x="9557287" y="3484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2" name="Content Placeholder 4">
            <a:extLst>
              <a:ext uri="{FF2B5EF4-FFF2-40B4-BE49-F238E27FC236}">
                <a16:creationId xmlns:a16="http://schemas.microsoft.com/office/drawing/2014/main" id="{3B990F2D-08F8-064D-9520-E254413A50F8}"/>
              </a:ext>
            </a:extLst>
          </p:cNvPr>
          <p:cNvSpPr>
            <a:spLocks noGrp="1"/>
          </p:cNvSpPr>
          <p:nvPr>
            <p:ph sz="quarter" idx="66" hasCustomPrompt="1"/>
          </p:nvPr>
        </p:nvSpPr>
        <p:spPr>
          <a:xfrm>
            <a:off x="9557287" y="2116616"/>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24" name="Footer Placeholder 5">
            <a:extLst>
              <a:ext uri="{FF2B5EF4-FFF2-40B4-BE49-F238E27FC236}">
                <a16:creationId xmlns:a16="http://schemas.microsoft.com/office/drawing/2014/main" id="{7E54111C-5B3C-4BF2-52D8-5C0C1893DC3D}"/>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537213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Back Pag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7615E5-FB70-5845-8A77-3E7E89B2A676}"/>
              </a:ext>
            </a:extLst>
          </p:cNvPr>
          <p:cNvSpPr txBox="1"/>
          <p:nvPr/>
        </p:nvSpPr>
        <p:spPr>
          <a:xfrm>
            <a:off x="524885" y="5911347"/>
            <a:ext cx="5571115" cy="241803"/>
          </a:xfrm>
          <a:prstGeom prst="rect">
            <a:avLst/>
          </a:prstGeom>
          <a:noFill/>
        </p:spPr>
        <p:txBody>
          <a:bodyPr wrap="square" lIns="0" tIns="0" rIns="0" bIns="0" rtlCol="0">
            <a:noAutofit/>
          </a:bodyPr>
          <a:lstStyle/>
          <a:p>
            <a:r>
              <a:rPr lang="en-MY" sz="1000" b="0" i="0" dirty="0">
                <a:solidFill>
                  <a:srgbClr val="FFFFFF"/>
                </a:solidFill>
                <a:effectLst/>
                <a:latin typeface="Catamaran" pitchFamily="2" charset="77"/>
                <a:cs typeface="Catamaran" pitchFamily="2" charset="77"/>
              </a:rPr>
              <a:t>© 2022 BJSS Limited. Registered in England with company number 2777575 VAT Number GB613295452. </a:t>
            </a:r>
          </a:p>
          <a:p>
            <a:r>
              <a:rPr lang="en-MY" sz="1000" b="0" i="0" dirty="0">
                <a:solidFill>
                  <a:srgbClr val="FFFFFF"/>
                </a:solidFill>
                <a:effectLst/>
                <a:latin typeface="Catamaran" pitchFamily="2" charset="77"/>
                <a:cs typeface="Catamaran" pitchFamily="2" charset="77"/>
              </a:rPr>
              <a:t>‘Enterprise Agile®’ and ‘BJSS Enterprise Agile®’ are registered trademarks of BJSS Limited.</a:t>
            </a:r>
            <a:endParaRPr lang="en-US" sz="1000" b="0" i="0" dirty="0">
              <a:noFill/>
              <a:latin typeface="Catamaran" pitchFamily="2" charset="77"/>
              <a:cs typeface="Catamaran" pitchFamily="2" charset="77"/>
            </a:endParaRPr>
          </a:p>
        </p:txBody>
      </p:sp>
      <p:sp>
        <p:nvSpPr>
          <p:cNvPr id="7" name="TextBox 6">
            <a:hlinkClick r:id="rId2"/>
            <a:extLst>
              <a:ext uri="{FF2B5EF4-FFF2-40B4-BE49-F238E27FC236}">
                <a16:creationId xmlns:a16="http://schemas.microsoft.com/office/drawing/2014/main" id="{E13935C4-A5A7-7140-8090-FFD3554F9AEE}"/>
              </a:ext>
            </a:extLst>
          </p:cNvPr>
          <p:cNvSpPr txBox="1"/>
          <p:nvPr/>
        </p:nvSpPr>
        <p:spPr>
          <a:xfrm>
            <a:off x="524885" y="5301747"/>
            <a:ext cx="5571115" cy="304800"/>
          </a:xfrm>
          <a:prstGeom prst="rect">
            <a:avLst/>
          </a:prstGeom>
          <a:noFill/>
        </p:spPr>
        <p:txBody>
          <a:bodyPr wrap="square" lIns="0" tIns="0" rIns="0" bIns="0" rtlCol="0">
            <a:noAutofit/>
          </a:bodyPr>
          <a:lstStyle/>
          <a:p>
            <a:r>
              <a:rPr lang="en-MY" sz="2200" b="1" i="0" dirty="0">
                <a:solidFill>
                  <a:srgbClr val="FFFFFF"/>
                </a:solidFill>
                <a:effectLst/>
                <a:latin typeface="Catamaran" pitchFamily="2" charset="77"/>
                <a:cs typeface="Catamaran" pitchFamily="2" charset="77"/>
              </a:rPr>
              <a:t>bjss.com</a:t>
            </a:r>
          </a:p>
        </p:txBody>
      </p:sp>
    </p:spTree>
    <p:extLst>
      <p:ext uri="{BB962C8B-B14F-4D97-AF65-F5344CB8AC3E}">
        <p14:creationId xmlns:p14="http://schemas.microsoft.com/office/powerpoint/2010/main" val="2525032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41E8-83CE-3793-B527-9FFF603A4D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1FF167D-DC71-CC35-0A64-5570231CC3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41949-71B2-B3A5-0488-C86657CC0400}"/>
              </a:ext>
            </a:extLst>
          </p:cNvPr>
          <p:cNvSpPr>
            <a:spLocks noGrp="1"/>
          </p:cNvSpPr>
          <p:nvPr>
            <p:ph type="dt" sz="half" idx="10"/>
          </p:nvPr>
        </p:nvSpPr>
        <p:spPr/>
        <p:txBody>
          <a:bodyPr/>
          <a:lstStyle/>
          <a:p>
            <a:fld id="{BC2CE8F4-C3DF-4A3E-9007-09967590DF1B}" type="datetimeFigureOut">
              <a:rPr lang="en-GB" smtClean="0"/>
              <a:t>21/05/2024</a:t>
            </a:fld>
            <a:endParaRPr lang="en-GB"/>
          </a:p>
        </p:txBody>
      </p:sp>
      <p:sp>
        <p:nvSpPr>
          <p:cNvPr id="5" name="Footer Placeholder 4">
            <a:extLst>
              <a:ext uri="{FF2B5EF4-FFF2-40B4-BE49-F238E27FC236}">
                <a16:creationId xmlns:a16="http://schemas.microsoft.com/office/drawing/2014/main" id="{7D02837C-4C47-79CB-68A8-26A371AEC03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F6B533-D131-11BB-BCFF-9DA0F4D603EE}"/>
              </a:ext>
            </a:extLst>
          </p:cNvPr>
          <p:cNvSpPr>
            <a:spLocks noGrp="1"/>
          </p:cNvSpPr>
          <p:nvPr>
            <p:ph type="sldNum" sz="quarter" idx="12"/>
          </p:nvPr>
        </p:nvSpPr>
        <p:spPr/>
        <p:txBody>
          <a:bodyPr/>
          <a:lstStyle/>
          <a:p>
            <a:fld id="{91D57510-E95E-4C92-82DE-FBBAF2266AB1}" type="slidenum">
              <a:rPr lang="en-GB" smtClean="0"/>
              <a:t>‹#›</a:t>
            </a:fld>
            <a:endParaRPr lang="en-GB"/>
          </a:p>
        </p:txBody>
      </p:sp>
    </p:spTree>
    <p:extLst>
      <p:ext uri="{BB962C8B-B14F-4D97-AF65-F5344CB8AC3E}">
        <p14:creationId xmlns:p14="http://schemas.microsoft.com/office/powerpoint/2010/main" val="2379862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Contents Option 1">
    <p:bg>
      <p:bgPr>
        <a:solidFill>
          <a:schemeClr val="accent2"/>
        </a:solidFill>
        <a:effectLst/>
      </p:bgPr>
    </p:bg>
    <p:spTree>
      <p:nvGrpSpPr>
        <p:cNvPr id="1" name=""/>
        <p:cNvGrpSpPr/>
        <p:nvPr/>
      </p:nvGrpSpPr>
      <p:grpSpPr>
        <a:xfrm>
          <a:off x="0" y="0"/>
          <a:ext cx="0" cy="0"/>
          <a:chOff x="0" y="0"/>
          <a:chExt cx="0" cy="0"/>
        </a:xfrm>
      </p:grpSpPr>
      <p:sp>
        <p:nvSpPr>
          <p:cNvPr id="15" name="Text Placeholder 27">
            <a:extLst>
              <a:ext uri="{FF2B5EF4-FFF2-40B4-BE49-F238E27FC236}">
                <a16:creationId xmlns:a16="http://schemas.microsoft.com/office/drawing/2014/main" id="{FC97F383-29EF-F842-A39B-D2A1938C87AB}"/>
              </a:ext>
            </a:extLst>
          </p:cNvPr>
          <p:cNvSpPr>
            <a:spLocks noGrp="1"/>
          </p:cNvSpPr>
          <p:nvPr>
            <p:ph idx="1" hasCustomPrompt="1"/>
          </p:nvPr>
        </p:nvSpPr>
        <p:spPr>
          <a:xfrm>
            <a:off x="520700" y="3719245"/>
            <a:ext cx="7369200" cy="2156400"/>
          </a:xfrm>
          <a:prstGeom prst="rect">
            <a:avLst/>
          </a:prstGeom>
        </p:spPr>
        <p:txBody>
          <a:bodyPr vert="horz" lIns="0" tIns="0" rIns="0" bIns="0" rtlCol="0">
            <a:noAutofit/>
          </a:bodyPr>
          <a:lstStyle>
            <a:lvl1pPr marL="342900" indent="-342900">
              <a:lnSpc>
                <a:spcPct val="100000"/>
              </a:lnSpc>
              <a:spcAft>
                <a:spcPts val="600"/>
              </a:spcAft>
              <a:buClr>
                <a:schemeClr val="accent3"/>
              </a:buClr>
              <a:buFont typeface="Catamaran" panose="00000500000000000000" pitchFamily="2" charset="0"/>
              <a:buChar char="&gt;"/>
              <a:defRPr sz="1600">
                <a:solidFill>
                  <a:schemeClr val="bg1"/>
                </a:solidFill>
              </a:defRPr>
            </a:lvl1pPr>
            <a:lvl2pPr marL="720000" indent="-356400">
              <a:lnSpc>
                <a:spcPct val="100000"/>
              </a:lnSpc>
              <a:buClr>
                <a:schemeClr val="accent3"/>
              </a:buClr>
              <a:buFont typeface="Catamaran" panose="00000500000000000000" pitchFamily="2" charset="0"/>
              <a:buChar char="&gt;"/>
              <a:defRPr sz="1400" b="0">
                <a:solidFill>
                  <a:schemeClr val="bg1"/>
                </a:solidFill>
              </a:defRPr>
            </a:lvl2pPr>
            <a:lvl3pPr marL="1080000" indent="-356400">
              <a:lnSpc>
                <a:spcPct val="100000"/>
              </a:lnSpc>
              <a:buClr>
                <a:schemeClr val="accent3"/>
              </a:buClr>
              <a:buFont typeface="Catamaran" panose="00000500000000000000" pitchFamily="2" charset="0"/>
              <a:buChar char="&gt;"/>
              <a:defRPr sz="1200">
                <a:solidFill>
                  <a:schemeClr val="bg1"/>
                </a:solidFill>
              </a:defRPr>
            </a:lvl3pPr>
            <a:lvl4pPr marL="1440000" indent="-356400">
              <a:lnSpc>
                <a:spcPct val="100000"/>
              </a:lnSpc>
              <a:buClr>
                <a:schemeClr val="accent3"/>
              </a:buClr>
              <a:buFont typeface="Catamaran" panose="00000500000000000000" pitchFamily="2" charset="0"/>
              <a:buChar char="&gt;"/>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extBox 1">
            <a:extLst>
              <a:ext uri="{FF2B5EF4-FFF2-40B4-BE49-F238E27FC236}">
                <a16:creationId xmlns:a16="http://schemas.microsoft.com/office/drawing/2014/main" id="{39E16A0E-F61F-8B4D-B3DD-85B3E36689BB}"/>
              </a:ext>
            </a:extLst>
          </p:cNvPr>
          <p:cNvSpPr txBox="1"/>
          <p:nvPr/>
        </p:nvSpPr>
        <p:spPr>
          <a:xfrm>
            <a:off x="528711" y="2200608"/>
            <a:ext cx="7369200" cy="1224000"/>
          </a:xfrm>
          <a:prstGeom prst="rect">
            <a:avLst/>
          </a:prstGeom>
          <a:noFill/>
        </p:spPr>
        <p:txBody>
          <a:bodyPr wrap="square" lIns="0" tIns="0" rIns="0" bIns="0" rtlCol="0">
            <a:noAutofit/>
          </a:bodyPr>
          <a:lstStyle/>
          <a:p>
            <a:pPr algn="l"/>
            <a:r>
              <a:rPr lang="en-US" sz="4500" b="1" i="0" dirty="0">
                <a:solidFill>
                  <a:schemeClr val="bg1"/>
                </a:solidFill>
                <a:latin typeface="Catamaran Black" pitchFamily="2" charset="77"/>
                <a:cs typeface="Catamaran Black" pitchFamily="2" charset="77"/>
              </a:rPr>
              <a:t>CONTENTS</a:t>
            </a:r>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91D57510-E95E-4C92-82DE-FBBAF2266AB1}"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Footer Placeholder 5">
            <a:extLst>
              <a:ext uri="{FF2B5EF4-FFF2-40B4-BE49-F238E27FC236}">
                <a16:creationId xmlns:a16="http://schemas.microsoft.com/office/drawing/2014/main" id="{1D9E17A3-83E6-4905-5C0F-2D3D960F892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12" name="Picture 6">
            <a:extLst>
              <a:ext uri="{FF2B5EF4-FFF2-40B4-BE49-F238E27FC236}">
                <a16:creationId xmlns:a16="http://schemas.microsoft.com/office/drawing/2014/main" id="{DBE22E4C-DD62-B006-4380-B0D86E8BFF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215975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7DC50F-FA23-B348-83D8-2DE5C4E07DD2}"/>
              </a:ext>
            </a:extLst>
          </p:cNvPr>
          <p:cNvSpPr>
            <a:spLocks noGrp="1"/>
          </p:cNvSpPr>
          <p:nvPr>
            <p:ph type="sldNum" sz="quarter" idx="10"/>
          </p:nvPr>
        </p:nvSpPr>
        <p:spPr/>
        <p:txBody>
          <a:bodyPr/>
          <a:lstStyle>
            <a:lvl1pPr>
              <a:defRPr>
                <a:solidFill>
                  <a:schemeClr val="bg2"/>
                </a:solidFill>
              </a:defRPr>
            </a:lvl1pPr>
          </a:lstStyle>
          <a:p>
            <a:fld id="{91D57510-E95E-4C92-82DE-FBBAF2266AB1}" type="slidenum">
              <a:rPr lang="en-GB" smtClean="0"/>
              <a:t>‹#›</a:t>
            </a:fld>
            <a:endParaRPr lang="en-GB"/>
          </a:p>
        </p:txBody>
      </p:sp>
      <p:sp>
        <p:nvSpPr>
          <p:cNvPr id="5" name="Footer Placeholder 5">
            <a:extLst>
              <a:ext uri="{FF2B5EF4-FFF2-40B4-BE49-F238E27FC236}">
                <a16:creationId xmlns:a16="http://schemas.microsoft.com/office/drawing/2014/main" id="{75E10382-54CA-BE41-B5DE-B64B55E082A3}"/>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
        <p:nvSpPr>
          <p:cNvPr id="7" name="Table Placeholder 5">
            <a:extLst>
              <a:ext uri="{FF2B5EF4-FFF2-40B4-BE49-F238E27FC236}">
                <a16:creationId xmlns:a16="http://schemas.microsoft.com/office/drawing/2014/main" id="{35A6C474-DB37-4EC9-A4A1-F115BC977FD1}"/>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pic>
        <p:nvPicPr>
          <p:cNvPr id="9" name="Picture 22">
            <a:extLst>
              <a:ext uri="{FF2B5EF4-FFF2-40B4-BE49-F238E27FC236}">
                <a16:creationId xmlns:a16="http://schemas.microsoft.com/office/drawing/2014/main" id="{24FDE126-D3DD-4ED8-FE49-A52CAEF233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21053" y="339338"/>
            <a:ext cx="1101373" cy="325058"/>
          </a:xfrm>
          <a:prstGeom prst="rect">
            <a:avLst/>
          </a:prstGeom>
          <a:ln>
            <a:noFill/>
          </a:ln>
        </p:spPr>
      </p:pic>
    </p:spTree>
    <p:extLst>
      <p:ext uri="{BB962C8B-B14F-4D97-AF65-F5344CB8AC3E}">
        <p14:creationId xmlns:p14="http://schemas.microsoft.com/office/powerpoint/2010/main" val="697945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Column - Layout 1">
    <p:spTree>
      <p:nvGrpSpPr>
        <p:cNvPr id="1" name=""/>
        <p:cNvGrpSpPr/>
        <p:nvPr/>
      </p:nvGrpSpPr>
      <p:grpSpPr>
        <a:xfrm>
          <a:off x="0" y="0"/>
          <a:ext cx="0" cy="0"/>
          <a:chOff x="0" y="0"/>
          <a:chExt cx="0" cy="0"/>
        </a:xfrm>
      </p:grpSpPr>
      <p:sp>
        <p:nvSpPr>
          <p:cNvPr id="8" name="Text Placeholder 27">
            <a:extLst>
              <a:ext uri="{FF2B5EF4-FFF2-40B4-BE49-F238E27FC236}">
                <a16:creationId xmlns:a16="http://schemas.microsoft.com/office/drawing/2014/main" id="{56846E47-8957-9341-A590-294818C28E31}"/>
              </a:ext>
            </a:extLst>
          </p:cNvPr>
          <p:cNvSpPr>
            <a:spLocks noGrp="1"/>
          </p:cNvSpPr>
          <p:nvPr>
            <p:ph idx="1" hasCustomPrompt="1"/>
          </p:nvPr>
        </p:nvSpPr>
        <p:spPr>
          <a:xfrm>
            <a:off x="524887" y="2210224"/>
            <a:ext cx="11120400" cy="376523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204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91D57510-E95E-4C92-82DE-FBBAF2266AB1}" type="slidenum">
              <a:rPr lang="en-GB" smtClean="0"/>
              <a:t>‹#›</a:t>
            </a:fld>
            <a:endParaRPr lang="en-GB"/>
          </a:p>
        </p:txBody>
      </p:sp>
      <p:sp>
        <p:nvSpPr>
          <p:cNvPr id="6" name="Footer Placeholder 5">
            <a:extLst>
              <a:ext uri="{FF2B5EF4-FFF2-40B4-BE49-F238E27FC236}">
                <a16:creationId xmlns:a16="http://schemas.microsoft.com/office/drawing/2014/main" id="{C1457BFB-260C-4500-7B1E-E38A11FA7EB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697022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4E1BAE74-EFEC-0E4C-BC66-2674B732BB44}"/>
              </a:ext>
            </a:extLst>
          </p:cNvPr>
          <p:cNvSpPr>
            <a:spLocks noGrp="1"/>
          </p:cNvSpPr>
          <p:nvPr>
            <p:ph type="body" idx="1"/>
          </p:nvPr>
        </p:nvSpPr>
        <p:spPr>
          <a:xfrm>
            <a:off x="524885" y="2168523"/>
            <a:ext cx="11116800" cy="3996000"/>
          </a:xfrm>
          <a:prstGeom prst="rect">
            <a:avLst/>
          </a:prstGeom>
        </p:spPr>
        <p:txBody>
          <a:bodyPr vert="horz" lIns="0" tIns="0" rIns="0" bIns="0" rtlCol="0">
            <a:noAutofit/>
          </a:bodyPr>
          <a:lstStyle/>
          <a:p>
            <a:pPr lvl="0"/>
            <a:r>
              <a:rPr lang="en-GB" dirty="0"/>
              <a:t>Standfirst 22pt</a:t>
            </a:r>
          </a:p>
          <a:p>
            <a:pPr marL="0" marR="0" lvl="1" indent="-285750" algn="l" defTabSz="914400" rtl="0" eaLnBrk="1" fontAlgn="auto" latinLnBrk="0" hangingPunct="1">
              <a:lnSpc>
                <a:spcPct val="100000"/>
              </a:lnSpc>
              <a:spcBef>
                <a:spcPts val="0"/>
              </a:spcBef>
              <a:spcAft>
                <a:spcPts val="600"/>
              </a:spcAft>
              <a:buClr>
                <a:schemeClr val="accent3"/>
              </a:buClr>
              <a:buSzTx/>
              <a:buNone/>
              <a:tabLst/>
              <a:defRPr/>
            </a:pPr>
            <a:r>
              <a:rPr lang="en-GB" dirty="0"/>
              <a:t>Subheading 18pt</a:t>
            </a:r>
          </a:p>
          <a:p>
            <a:pPr lvl="5"/>
            <a:r>
              <a:rPr lang="en-GB" dirty="0" err="1"/>
              <a:t>Bodycopy</a:t>
            </a:r>
            <a:r>
              <a:rPr lang="en-GB" dirty="0"/>
              <a:t> 16pt</a:t>
            </a:r>
          </a:p>
          <a:p>
            <a:pPr lvl="6"/>
            <a:r>
              <a:rPr lang="en-GB" dirty="0"/>
              <a:t>Bullet List 16pt</a:t>
            </a:r>
          </a:p>
          <a:p>
            <a:pPr lvl="7"/>
            <a:r>
              <a:rPr lang="en-GB" dirty="0"/>
              <a:t>Bullet List 14pt</a:t>
            </a:r>
          </a:p>
          <a:p>
            <a:pPr lvl="8"/>
            <a:r>
              <a:rPr lang="en-GB" dirty="0"/>
              <a:t>Bullet List 12pt</a:t>
            </a:r>
          </a:p>
          <a:p>
            <a:pPr lvl="2"/>
            <a:r>
              <a:rPr lang="en-US" dirty="0"/>
              <a:t>Bullet List 10pt</a:t>
            </a:r>
          </a:p>
        </p:txBody>
      </p:sp>
      <p:sp>
        <p:nvSpPr>
          <p:cNvPr id="2" name="Title Placeholder 1">
            <a:extLst>
              <a:ext uri="{FF2B5EF4-FFF2-40B4-BE49-F238E27FC236}">
                <a16:creationId xmlns:a16="http://schemas.microsoft.com/office/drawing/2014/main" id="{052A9D04-C937-495D-94C5-471F25FC3950}"/>
              </a:ext>
            </a:extLst>
          </p:cNvPr>
          <p:cNvSpPr>
            <a:spLocks noGrp="1"/>
          </p:cNvSpPr>
          <p:nvPr>
            <p:ph type="title"/>
          </p:nvPr>
        </p:nvSpPr>
        <p:spPr>
          <a:xfrm>
            <a:off x="524887" y="882547"/>
            <a:ext cx="11116800" cy="946253"/>
          </a:xfrm>
          <a:prstGeom prst="rect">
            <a:avLst/>
          </a:prstGeom>
        </p:spPr>
        <p:txBody>
          <a:bodyPr vert="horz" lIns="0" tIns="0" rIns="0" bIns="0" rtlCol="0" anchor="b" anchorCtr="0">
            <a:noAutofit/>
          </a:bodyPr>
          <a:lstStyle/>
          <a:p>
            <a:r>
              <a:rPr lang="en-US" dirty="0"/>
              <a:t>Click to edit BJSS Master title style</a:t>
            </a:r>
            <a:endParaRPr lang="en-GB" dirty="0"/>
          </a:p>
        </p:txBody>
      </p:sp>
      <p:sp>
        <p:nvSpPr>
          <p:cNvPr id="5" name="TextBox 4">
            <a:extLst>
              <a:ext uri="{FF2B5EF4-FFF2-40B4-BE49-F238E27FC236}">
                <a16:creationId xmlns:a16="http://schemas.microsoft.com/office/drawing/2014/main" id="{CC7A30C7-43FA-5144-99E4-F2A5C8FCE7B5}"/>
              </a:ext>
            </a:extLst>
          </p:cNvPr>
          <p:cNvSpPr txBox="1"/>
          <p:nvPr/>
        </p:nvSpPr>
        <p:spPr>
          <a:xfrm>
            <a:off x="561975" y="6496050"/>
            <a:ext cx="0" cy="0"/>
          </a:xfrm>
          <a:prstGeom prst="rect">
            <a:avLst/>
          </a:prstGeom>
          <a:noFill/>
        </p:spPr>
        <p:txBody>
          <a:bodyPr wrap="none" rtlCol="0">
            <a:noAutofit/>
          </a:bodyPr>
          <a:lstStyle/>
          <a:p>
            <a:pPr algn="l"/>
            <a:endParaRPr lang="en-US" dirty="0">
              <a:noFill/>
            </a:endParaRPr>
          </a:p>
        </p:txBody>
      </p:sp>
      <p:sp>
        <p:nvSpPr>
          <p:cNvPr id="3" name="TextBox 2">
            <a:extLst>
              <a:ext uri="{FF2B5EF4-FFF2-40B4-BE49-F238E27FC236}">
                <a16:creationId xmlns:a16="http://schemas.microsoft.com/office/drawing/2014/main" id="{C6B210AE-67C6-DD4A-848D-F82FDD08A72A}"/>
              </a:ext>
            </a:extLst>
          </p:cNvPr>
          <p:cNvSpPr txBox="1"/>
          <p:nvPr/>
        </p:nvSpPr>
        <p:spPr>
          <a:xfrm>
            <a:off x="1447800" y="1168400"/>
            <a:ext cx="0" cy="0"/>
          </a:xfrm>
          <a:prstGeom prst="rect">
            <a:avLst/>
          </a:prstGeom>
          <a:noFill/>
        </p:spPr>
        <p:txBody>
          <a:bodyPr wrap="none" rtlCol="0">
            <a:noAutofit/>
          </a:bodyPr>
          <a:lstStyle/>
          <a:p>
            <a:pPr algn="l"/>
            <a:endParaRPr lang="en-US" dirty="0">
              <a:noFill/>
            </a:endParaRPr>
          </a:p>
        </p:txBody>
      </p:sp>
      <p:sp>
        <p:nvSpPr>
          <p:cNvPr id="32" name="Table Placeholder 5">
            <a:extLst>
              <a:ext uri="{FF2B5EF4-FFF2-40B4-BE49-F238E27FC236}">
                <a16:creationId xmlns:a16="http://schemas.microsoft.com/office/drawing/2014/main" id="{C1D3D5CB-A1AF-D548-8E98-C8FC5D8873DC}"/>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grpSp>
        <p:nvGrpSpPr>
          <p:cNvPr id="22" name="Group 21">
            <a:extLst>
              <a:ext uri="{FF2B5EF4-FFF2-40B4-BE49-F238E27FC236}">
                <a16:creationId xmlns:a16="http://schemas.microsoft.com/office/drawing/2014/main" id="{10432FFD-E0DD-AD44-83C3-D9BA9C739727}"/>
              </a:ext>
            </a:extLst>
          </p:cNvPr>
          <p:cNvGrpSpPr/>
          <p:nvPr/>
        </p:nvGrpSpPr>
        <p:grpSpPr>
          <a:xfrm>
            <a:off x="12412195" y="0"/>
            <a:ext cx="3107206" cy="3914693"/>
            <a:chOff x="12412195" y="0"/>
            <a:chExt cx="3107206" cy="3914693"/>
          </a:xfrm>
        </p:grpSpPr>
        <p:sp>
          <p:nvSpPr>
            <p:cNvPr id="18" name="TextBox 17">
              <a:extLst>
                <a:ext uri="{FF2B5EF4-FFF2-40B4-BE49-F238E27FC236}">
                  <a16:creationId xmlns:a16="http://schemas.microsoft.com/office/drawing/2014/main" id="{A95932DC-3C5C-4CC8-AD43-5AC8C11988A6}"/>
                </a:ext>
              </a:extLst>
            </p:cNvPr>
            <p:cNvSpPr txBox="1"/>
            <p:nvPr/>
          </p:nvSpPr>
          <p:spPr>
            <a:xfrm>
              <a:off x="12412195" y="0"/>
              <a:ext cx="3107206" cy="553998"/>
            </a:xfrm>
            <a:prstGeom prst="rect">
              <a:avLst/>
            </a:prstGeom>
            <a:noFill/>
          </p:spPr>
          <p:txBody>
            <a:bodyPr wrap="square" lIns="0" tIns="0" rIns="0" bIns="0" rtlCol="0">
              <a:spAutoFit/>
            </a:bodyPr>
            <a:lstStyle/>
            <a:p>
              <a:pPr>
                <a:spcAft>
                  <a:spcPts val="400"/>
                </a:spcAft>
              </a:pPr>
              <a:r>
                <a:rPr lang="en-GB" dirty="0">
                  <a:latin typeface="+mj-lt"/>
                </a:rPr>
                <a:t>BJSS ACADEMY </a:t>
              </a:r>
              <a:br>
                <a:rPr lang="en-GB" dirty="0">
                  <a:latin typeface="+mj-lt"/>
                </a:rPr>
              </a:br>
              <a:r>
                <a:rPr lang="en-GB" dirty="0">
                  <a:latin typeface="+mj-lt"/>
                </a:rPr>
                <a:t>COLOUR PALETTE</a:t>
              </a:r>
            </a:p>
          </p:txBody>
        </p:sp>
        <p:grpSp>
          <p:nvGrpSpPr>
            <p:cNvPr id="4" name="Group 3">
              <a:extLst>
                <a:ext uri="{FF2B5EF4-FFF2-40B4-BE49-F238E27FC236}">
                  <a16:creationId xmlns:a16="http://schemas.microsoft.com/office/drawing/2014/main" id="{62F568D9-6C13-4042-BFCB-2414CC3BE40E}"/>
                </a:ext>
              </a:extLst>
            </p:cNvPr>
            <p:cNvGrpSpPr/>
            <p:nvPr userDrawn="1"/>
          </p:nvGrpSpPr>
          <p:grpSpPr>
            <a:xfrm>
              <a:off x="12412195" y="894894"/>
              <a:ext cx="2677578" cy="2334416"/>
              <a:chOff x="12412195" y="945694"/>
              <a:chExt cx="2677578" cy="2334416"/>
            </a:xfrm>
          </p:grpSpPr>
          <p:sp>
            <p:nvSpPr>
              <p:cNvPr id="34" name="Rectangle 33">
                <a:extLst>
                  <a:ext uri="{FF2B5EF4-FFF2-40B4-BE49-F238E27FC236}">
                    <a16:creationId xmlns:a16="http://schemas.microsoft.com/office/drawing/2014/main" id="{521796FC-B1F6-0847-AD59-90F70A346574}"/>
                  </a:ext>
                </a:extLst>
              </p:cNvPr>
              <p:cNvSpPr/>
              <p:nvPr/>
            </p:nvSpPr>
            <p:spPr>
              <a:xfrm>
                <a:off x="12412195" y="1748085"/>
                <a:ext cx="1296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ORANGE</a:t>
                </a:r>
                <a:endParaRPr lang="en-GB" sz="900" dirty="0">
                  <a:latin typeface="+mn-lt"/>
                </a:endParaRPr>
              </a:p>
              <a:p>
                <a:pPr algn="ctr"/>
                <a:r>
                  <a:rPr lang="en-GB" sz="1000" dirty="0">
                    <a:latin typeface="+mn-lt"/>
                  </a:rPr>
                  <a:t>#F15A29</a:t>
                </a:r>
              </a:p>
              <a:p>
                <a:pPr algn="ctr"/>
                <a:r>
                  <a:rPr lang="en-GB" sz="1000" dirty="0">
                    <a:latin typeface="+mn-lt"/>
                  </a:rPr>
                  <a:t>241, 90, 41</a:t>
                </a:r>
              </a:p>
            </p:txBody>
          </p:sp>
          <p:sp>
            <p:nvSpPr>
              <p:cNvPr id="35" name="Rectangle 34">
                <a:extLst>
                  <a:ext uri="{FF2B5EF4-FFF2-40B4-BE49-F238E27FC236}">
                    <a16:creationId xmlns:a16="http://schemas.microsoft.com/office/drawing/2014/main" id="{BA6A2454-C129-2844-8D87-73334AC6E807}"/>
                  </a:ext>
                </a:extLst>
              </p:cNvPr>
              <p:cNvSpPr/>
              <p:nvPr/>
            </p:nvSpPr>
            <p:spPr>
              <a:xfrm>
                <a:off x="13793773" y="1748085"/>
                <a:ext cx="1296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BLUE</a:t>
                </a:r>
                <a:endParaRPr lang="en-GB" sz="900" dirty="0"/>
              </a:p>
              <a:p>
                <a:pPr algn="ctr"/>
                <a:r>
                  <a:rPr lang="en-GB" sz="1000" dirty="0"/>
                  <a:t>#D31248</a:t>
                </a:r>
              </a:p>
              <a:p>
                <a:pPr algn="ctr"/>
                <a:r>
                  <a:rPr lang="en-GB" sz="1000" dirty="0"/>
                  <a:t>211, 18,7 2</a:t>
                </a:r>
              </a:p>
            </p:txBody>
          </p:sp>
          <p:sp>
            <p:nvSpPr>
              <p:cNvPr id="7" name="Rectangle 6">
                <a:extLst>
                  <a:ext uri="{FF2B5EF4-FFF2-40B4-BE49-F238E27FC236}">
                    <a16:creationId xmlns:a16="http://schemas.microsoft.com/office/drawing/2014/main" id="{49105E07-664A-4F24-9364-9D8C5EA12C96}"/>
                  </a:ext>
                </a:extLst>
              </p:cNvPr>
              <p:cNvSpPr/>
              <p:nvPr/>
            </p:nvSpPr>
            <p:spPr>
              <a:xfrm>
                <a:off x="12412195" y="945694"/>
                <a:ext cx="1296000" cy="720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BJSS DARK BLUE</a:t>
                </a:r>
              </a:p>
              <a:p>
                <a:pPr algn="ctr"/>
                <a:r>
                  <a:rPr lang="en-GB" sz="1000" dirty="0">
                    <a:latin typeface="+mn-lt"/>
                  </a:rPr>
                  <a:t>#041E42</a:t>
                </a:r>
              </a:p>
              <a:p>
                <a:pPr algn="ctr"/>
                <a:r>
                  <a:rPr lang="en-GB" sz="1000" dirty="0">
                    <a:latin typeface="+mn-lt"/>
                  </a:rPr>
                  <a:t>4, 30, 66</a:t>
                </a:r>
              </a:p>
            </p:txBody>
          </p:sp>
          <p:sp>
            <p:nvSpPr>
              <p:cNvPr id="8" name="Rectangle 7">
                <a:extLst>
                  <a:ext uri="{FF2B5EF4-FFF2-40B4-BE49-F238E27FC236}">
                    <a16:creationId xmlns:a16="http://schemas.microsoft.com/office/drawing/2014/main" id="{865842F3-8D21-4FA9-9A4E-C9FA8A7C8B69}"/>
                  </a:ext>
                </a:extLst>
              </p:cNvPr>
              <p:cNvSpPr/>
              <p:nvPr/>
            </p:nvSpPr>
            <p:spPr>
              <a:xfrm>
                <a:off x="13793773" y="945694"/>
                <a:ext cx="1296000" cy="720000"/>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GREY</a:t>
                </a:r>
                <a:endParaRPr lang="en-GB" sz="900" dirty="0"/>
              </a:p>
              <a:p>
                <a:pPr algn="ctr"/>
                <a:r>
                  <a:rPr lang="en-GB" sz="1000" dirty="0"/>
                  <a:t>#B4B4B4</a:t>
                </a:r>
              </a:p>
              <a:p>
                <a:pPr algn="ctr"/>
                <a:r>
                  <a:rPr lang="en-GB" sz="1000" dirty="0"/>
                  <a:t>180, 180, 180</a:t>
                </a:r>
              </a:p>
            </p:txBody>
          </p:sp>
          <p:sp>
            <p:nvSpPr>
              <p:cNvPr id="11" name="Rectangle 10">
                <a:extLst>
                  <a:ext uri="{FF2B5EF4-FFF2-40B4-BE49-F238E27FC236}">
                    <a16:creationId xmlns:a16="http://schemas.microsoft.com/office/drawing/2014/main" id="{78F550B4-C941-463E-BF70-905938455FF9}"/>
                  </a:ext>
                </a:extLst>
              </p:cNvPr>
              <p:cNvSpPr/>
              <p:nvPr/>
            </p:nvSpPr>
            <p:spPr>
              <a:xfrm>
                <a:off x="12412195" y="2560110"/>
                <a:ext cx="129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YELLOW</a:t>
                </a:r>
                <a:endParaRPr lang="en-GB" sz="900" dirty="0"/>
              </a:p>
              <a:p>
                <a:pPr algn="ctr"/>
                <a:r>
                  <a:rPr lang="en-GB" sz="1000" dirty="0"/>
                  <a:t>#F0B40F</a:t>
                </a:r>
              </a:p>
              <a:p>
                <a:pPr algn="ctr"/>
                <a:r>
                  <a:rPr lang="en-GB" sz="1000" dirty="0"/>
                  <a:t>240, 180, 15</a:t>
                </a:r>
              </a:p>
            </p:txBody>
          </p:sp>
        </p:grpSp>
        <p:sp>
          <p:nvSpPr>
            <p:cNvPr id="19" name="TextBox 18">
              <a:extLst>
                <a:ext uri="{FF2B5EF4-FFF2-40B4-BE49-F238E27FC236}">
                  <a16:creationId xmlns:a16="http://schemas.microsoft.com/office/drawing/2014/main" id="{B22FB907-6160-4BC6-9334-5D1432AFF72C}"/>
                </a:ext>
              </a:extLst>
            </p:cNvPr>
            <p:cNvSpPr txBox="1"/>
            <p:nvPr/>
          </p:nvSpPr>
          <p:spPr>
            <a:xfrm>
              <a:off x="12412195" y="3432510"/>
              <a:ext cx="2677578" cy="482183"/>
            </a:xfrm>
            <a:prstGeom prst="rect">
              <a:avLst/>
            </a:prstGeom>
            <a:noFill/>
          </p:spPr>
          <p:txBody>
            <a:bodyPr wrap="square" lIns="0" tIns="0" rIns="0" bIns="0" rtlCol="0">
              <a:spAutoFit/>
            </a:bodyPr>
            <a:lstStyle/>
            <a:p>
              <a:pPr>
                <a:spcAft>
                  <a:spcPts val="400"/>
                </a:spcAft>
              </a:pPr>
              <a:r>
                <a:rPr lang="en-GB" sz="1400" baseline="0" dirty="0">
                  <a:latin typeface="+mj-lt"/>
                </a:rPr>
                <a:t>HEADING: CATAMARAN BLACK</a:t>
              </a:r>
            </a:p>
            <a:p>
              <a:pPr>
                <a:spcAft>
                  <a:spcPts val="400"/>
                </a:spcAft>
              </a:pPr>
              <a:r>
                <a:rPr lang="en-GB" sz="1400" baseline="0" dirty="0">
                  <a:latin typeface="+mn-lt"/>
                </a:rPr>
                <a:t>Body: Catamaran</a:t>
              </a:r>
            </a:p>
          </p:txBody>
        </p:sp>
      </p:grpSp>
      <p:pic>
        <p:nvPicPr>
          <p:cNvPr id="43" name="Picture 22">
            <a:extLst>
              <a:ext uri="{FF2B5EF4-FFF2-40B4-BE49-F238E27FC236}">
                <a16:creationId xmlns:a16="http://schemas.microsoft.com/office/drawing/2014/main" id="{DE0B0AA4-B6E6-4FB2-816C-E569A8AF0069}"/>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521053" y="339338"/>
            <a:ext cx="1101373" cy="325058"/>
          </a:xfrm>
          <a:prstGeom prst="rect">
            <a:avLst/>
          </a:prstGeom>
          <a:ln>
            <a:noFill/>
          </a:ln>
        </p:spPr>
      </p:pic>
      <p:sp>
        <p:nvSpPr>
          <p:cNvPr id="44" name="TextBox 43">
            <a:extLst>
              <a:ext uri="{FF2B5EF4-FFF2-40B4-BE49-F238E27FC236}">
                <a16:creationId xmlns:a16="http://schemas.microsoft.com/office/drawing/2014/main" id="{5B639BB7-C17B-473F-83EA-9A26E3C007EB}"/>
              </a:ext>
            </a:extLst>
          </p:cNvPr>
          <p:cNvSpPr txBox="1"/>
          <p:nvPr/>
        </p:nvSpPr>
        <p:spPr>
          <a:xfrm>
            <a:off x="561975" y="6496050"/>
            <a:ext cx="0" cy="0"/>
          </a:xfrm>
          <a:prstGeom prst="rect">
            <a:avLst/>
          </a:prstGeom>
          <a:noFill/>
        </p:spPr>
        <p:txBody>
          <a:bodyPr wrap="none" rtlCol="0">
            <a:noAutofit/>
          </a:bodyPr>
          <a:lstStyle/>
          <a:p>
            <a:pPr algn="l"/>
            <a:endParaRPr lang="en-US" dirty="0">
              <a:noFill/>
            </a:endParaRPr>
          </a:p>
        </p:txBody>
      </p:sp>
      <p:sp>
        <p:nvSpPr>
          <p:cNvPr id="46" name="TextBox 45">
            <a:extLst>
              <a:ext uri="{FF2B5EF4-FFF2-40B4-BE49-F238E27FC236}">
                <a16:creationId xmlns:a16="http://schemas.microsoft.com/office/drawing/2014/main" id="{C7963575-3CCD-4764-B7B7-AE8EAD5B295D}"/>
              </a:ext>
            </a:extLst>
          </p:cNvPr>
          <p:cNvSpPr txBox="1"/>
          <p:nvPr/>
        </p:nvSpPr>
        <p:spPr>
          <a:xfrm>
            <a:off x="1447800" y="1168400"/>
            <a:ext cx="0" cy="0"/>
          </a:xfrm>
          <a:prstGeom prst="rect">
            <a:avLst/>
          </a:prstGeom>
          <a:noFill/>
        </p:spPr>
        <p:txBody>
          <a:bodyPr wrap="none" rtlCol="0">
            <a:noAutofit/>
          </a:bodyPr>
          <a:lstStyle/>
          <a:p>
            <a:pPr algn="l"/>
            <a:endParaRPr lang="en-US" dirty="0">
              <a:noFill/>
            </a:endParaRPr>
          </a:p>
        </p:txBody>
      </p:sp>
      <p:sp>
        <p:nvSpPr>
          <p:cNvPr id="47" name="Table Placeholder 5">
            <a:extLst>
              <a:ext uri="{FF2B5EF4-FFF2-40B4-BE49-F238E27FC236}">
                <a16:creationId xmlns:a16="http://schemas.microsoft.com/office/drawing/2014/main" id="{841B7C42-FD86-4B9F-80A4-D806CBEB7823}"/>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6" name="Footer Placeholder 5">
            <a:extLst>
              <a:ext uri="{FF2B5EF4-FFF2-40B4-BE49-F238E27FC236}">
                <a16:creationId xmlns:a16="http://schemas.microsoft.com/office/drawing/2014/main" id="{EF793746-C7F0-3944-851D-C0775E86C57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
        <p:nvSpPr>
          <p:cNvPr id="33" name="Slide Number Placeholder 25">
            <a:extLst>
              <a:ext uri="{FF2B5EF4-FFF2-40B4-BE49-F238E27FC236}">
                <a16:creationId xmlns:a16="http://schemas.microsoft.com/office/drawing/2014/main" id="{E562149F-B7C6-2C44-9BE9-AA59C1296562}"/>
              </a:ext>
            </a:extLst>
          </p:cNvPr>
          <p:cNvSpPr>
            <a:spLocks noGrp="1"/>
          </p:cNvSpPr>
          <p:nvPr>
            <p:ph type="sldNum" sz="quarter" idx="4"/>
          </p:nvPr>
        </p:nvSpPr>
        <p:spPr>
          <a:xfrm>
            <a:off x="10254343" y="6494400"/>
            <a:ext cx="1386795" cy="161998"/>
          </a:xfrm>
          <a:prstGeom prst="rect">
            <a:avLst/>
          </a:prstGeom>
        </p:spPr>
        <p:txBody>
          <a:bodyPr vert="horz" lIns="0" tIns="0" rIns="0" bIns="0" rtlCol="0" anchor="ctr"/>
          <a:lstStyle>
            <a:lvl1pPr algn="r">
              <a:defRPr sz="800" b="0" i="0">
                <a:solidFill>
                  <a:schemeClr val="bg2"/>
                </a:solidFill>
                <a:latin typeface="Catamaran" pitchFamily="2" charset="77"/>
                <a:cs typeface="Catamaran" pitchFamily="2" charset="77"/>
              </a:defRPr>
            </a:lvl1pPr>
          </a:lstStyle>
          <a:p>
            <a:fld id="{91D57510-E95E-4C92-82DE-FBBAF2266AB1}" type="slidenum">
              <a:rPr lang="en-GB" smtClean="0"/>
              <a:t>‹#›</a:t>
            </a:fld>
            <a:endParaRPr lang="en-GB"/>
          </a:p>
        </p:txBody>
      </p:sp>
    </p:spTree>
    <p:extLst>
      <p:ext uri="{BB962C8B-B14F-4D97-AF65-F5344CB8AC3E}">
        <p14:creationId xmlns:p14="http://schemas.microsoft.com/office/powerpoint/2010/main" val="3063778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100000"/>
        </a:lnSpc>
        <a:spcBef>
          <a:spcPct val="0"/>
        </a:spcBef>
        <a:buNone/>
        <a:defRPr sz="3200" b="1" i="0" kern="1200" cap="all" baseline="0">
          <a:solidFill>
            <a:schemeClr val="bg2"/>
          </a:solidFill>
          <a:latin typeface="Catamaran Black" pitchFamily="2" charset="77"/>
          <a:ea typeface="+mj-ea"/>
          <a:cs typeface="Catamaran Black" pitchFamily="2" charset="77"/>
        </a:defRPr>
      </a:lvl1pPr>
    </p:titleStyle>
    <p:bodyStyle>
      <a:lvl1pPr marL="0" indent="0" algn="l" defTabSz="914400" rtl="0" eaLnBrk="1" latinLnBrk="0" hangingPunct="1">
        <a:lnSpc>
          <a:spcPct val="100000"/>
        </a:lnSpc>
        <a:spcBef>
          <a:spcPts val="0"/>
        </a:spcBef>
        <a:spcAft>
          <a:spcPts val="1200"/>
        </a:spcAft>
        <a:buFont typeface="Arial" panose="020B0604020202020204" pitchFamily="34" charset="0"/>
        <a:buNone/>
        <a:defRPr sz="2200" b="1" i="0" kern="1200" baseline="0">
          <a:solidFill>
            <a:schemeClr val="accent3"/>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tx2"/>
          </a:solidFill>
          <a:latin typeface="Catamaran" pitchFamily="2" charset="77"/>
          <a:ea typeface="+mn-ea"/>
          <a:cs typeface="Catamaran" pitchFamily="2" charset="77"/>
        </a:defRPr>
      </a:lvl2pPr>
      <a:lvl3pPr marL="1440000" indent="-356400" algn="l" defTabSz="914400" rtl="0" eaLnBrk="1" latinLnBrk="0" hangingPunct="1">
        <a:lnSpc>
          <a:spcPct val="100000"/>
        </a:lnSpc>
        <a:spcBef>
          <a:spcPts val="0"/>
        </a:spcBef>
        <a:spcAft>
          <a:spcPts val="600"/>
        </a:spcAft>
        <a:buClr>
          <a:schemeClr val="bg2"/>
        </a:buClr>
        <a:buFontTx/>
        <a:buChar char="&gt;"/>
        <a:defRPr sz="1000" b="0" i="0" kern="1200" baseline="0">
          <a:solidFill>
            <a:schemeClr val="tx1"/>
          </a:solidFill>
          <a:latin typeface="Catamaran" pitchFamily="2" charset="77"/>
          <a:ea typeface="+mn-ea"/>
          <a:cs typeface="Catamaran" pitchFamily="2" charset="77"/>
        </a:defRPr>
      </a:lvl3pPr>
      <a:lvl4pPr marL="342000" marR="0" indent="-342000" algn="l" defTabSz="360000" rtl="0" eaLnBrk="1" fontAlgn="auto" latinLnBrk="0" hangingPunct="1">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100000"/>
        </a:lnSpc>
        <a:spcBef>
          <a:spcPts val="500"/>
        </a:spcBef>
        <a:spcAft>
          <a:spcPts val="0"/>
        </a:spcAft>
        <a:buClr>
          <a:schemeClr val="bg2"/>
        </a:buClr>
        <a:buSzTx/>
        <a:buFontTx/>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100000"/>
        </a:lnSpc>
        <a:spcBef>
          <a:spcPts val="500"/>
        </a:spcBef>
        <a:spcAft>
          <a:spcPts val="600"/>
        </a:spcAft>
        <a:buClr>
          <a:schemeClr val="bg2"/>
        </a:buClr>
        <a:buSzTx/>
        <a:buFontTx/>
        <a:buChar char="&gt;"/>
        <a:tabLst/>
        <a:defRPr sz="1600" kern="1200">
          <a:solidFill>
            <a:schemeClr val="tx1"/>
          </a:solidFill>
          <a:latin typeface="+mn-lt"/>
          <a:ea typeface="+mn-ea"/>
          <a:cs typeface="+mn-cs"/>
        </a:defRPr>
      </a:lvl7pPr>
      <a:lvl8pPr marL="720000" indent="-356400" algn="l" defTabSz="914400" rtl="0" eaLnBrk="1" latinLnBrk="0" hangingPunct="1">
        <a:lnSpc>
          <a:spcPct val="100000"/>
        </a:lnSpc>
        <a:spcBef>
          <a:spcPts val="0"/>
        </a:spcBef>
        <a:spcAft>
          <a:spcPts val="600"/>
        </a:spcAft>
        <a:buClr>
          <a:schemeClr val="bg2"/>
        </a:buClr>
        <a:buFontTx/>
        <a:buChar char="&gt;"/>
        <a:tabLst/>
        <a:defRPr sz="1400" kern="1200">
          <a:solidFill>
            <a:schemeClr val="tx1"/>
          </a:solidFill>
          <a:latin typeface="+mn-lt"/>
          <a:ea typeface="+mn-ea"/>
          <a:cs typeface="+mn-cs"/>
        </a:defRPr>
      </a:lvl8pPr>
      <a:lvl9pPr marL="1080000" indent="-356400" algn="l" defTabSz="914400" rtl="0" eaLnBrk="1" latinLnBrk="0" hangingPunct="1">
        <a:lnSpc>
          <a:spcPct val="100000"/>
        </a:lnSpc>
        <a:spcBef>
          <a:spcPts val="0"/>
        </a:spcBef>
        <a:spcAft>
          <a:spcPts val="600"/>
        </a:spcAft>
        <a:buClr>
          <a:schemeClr val="bg2"/>
        </a:buClr>
        <a:buFontTx/>
        <a:buChar char="&gt;"/>
        <a:tabLst/>
        <a:defRPr sz="1200" b="0" i="0" kern="1200">
          <a:solidFill>
            <a:schemeClr val="tx1"/>
          </a:solidFill>
          <a:latin typeface="Catamaran" pitchFamily="2" charset="77"/>
          <a:ea typeface="+mn-ea"/>
          <a:cs typeface="Catamaran" pitchFamily="2" charset="77"/>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orient="horz" pos="2047">
          <p15:clr>
            <a:srgbClr val="F26B43"/>
          </p15:clr>
        </p15:guide>
        <p15:guide id="18" orient="horz" pos="164">
          <p15:clr>
            <a:srgbClr val="F26B43"/>
          </p15:clr>
        </p15:guide>
        <p15:guide id="19" pos="325">
          <p15:clr>
            <a:srgbClr val="F26B43"/>
          </p15:clr>
        </p15:guide>
        <p15:guide id="20" pos="2593">
          <p15:clr>
            <a:srgbClr val="F26B43"/>
          </p15:clr>
        </p15:guide>
        <p15:guide id="21" pos="2706">
          <p15:clr>
            <a:srgbClr val="F26B43"/>
          </p15:clr>
        </p15:guide>
        <p15:guide id="22" pos="4974">
          <p15:clr>
            <a:srgbClr val="F26B43"/>
          </p15:clr>
        </p15:guide>
        <p15:guide id="23" pos="5065">
          <p15:clr>
            <a:srgbClr val="F26B43"/>
          </p15:clr>
        </p15:guide>
        <p15:guide id="24" pos="7333">
          <p15:clr>
            <a:srgbClr val="F26B43"/>
          </p15:clr>
        </p15:guide>
        <p15:guide id="25" orient="horz" pos="550">
          <p15:clr>
            <a:srgbClr val="F26B43"/>
          </p15:clr>
        </p15:guide>
        <p15:guide id="26" orient="horz" pos="1049">
          <p15:clr>
            <a:srgbClr val="F26B43"/>
          </p15:clr>
        </p15:guide>
        <p15:guide id="27" orient="horz" pos="1366">
          <p15:clr>
            <a:srgbClr val="F26B43"/>
          </p15:clr>
        </p15:guide>
        <p15:guide id="28" orient="horz" pos="1752">
          <p15:clr>
            <a:srgbClr val="F26B43"/>
          </p15:clr>
        </p15:guide>
        <p15:guide id="29" orient="horz" pos="3974">
          <p15:clr>
            <a:srgbClr val="F26B43"/>
          </p15:clr>
        </p15:guide>
        <p15:guide id="30" orient="horz" pos="4088">
          <p15:clr>
            <a:srgbClr val="F26B43"/>
          </p15:clr>
        </p15:guide>
        <p15:guide id="31" orient="horz" pos="3884">
          <p15:clr>
            <a:srgbClr val="F26B43"/>
          </p15:clr>
        </p15:guide>
        <p15:guide id="3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9BC3EF-5771-3B9B-B9DF-7B7A30B26418}"/>
              </a:ext>
            </a:extLst>
          </p:cNvPr>
          <p:cNvSpPr>
            <a:spLocks noGrp="1"/>
          </p:cNvSpPr>
          <p:nvPr>
            <p:ph type="body" sz="quarter" idx="11"/>
          </p:nvPr>
        </p:nvSpPr>
        <p:spPr/>
        <p:txBody>
          <a:bodyPr/>
          <a:lstStyle/>
          <a:p>
            <a:endParaRPr lang="en-GB"/>
          </a:p>
        </p:txBody>
      </p:sp>
      <p:sp>
        <p:nvSpPr>
          <p:cNvPr id="5" name="Text Placeholder 4">
            <a:extLst>
              <a:ext uri="{FF2B5EF4-FFF2-40B4-BE49-F238E27FC236}">
                <a16:creationId xmlns:a16="http://schemas.microsoft.com/office/drawing/2014/main" id="{4E093992-C9C2-F7BD-FF9B-F34CAA5676D5}"/>
              </a:ext>
            </a:extLst>
          </p:cNvPr>
          <p:cNvSpPr>
            <a:spLocks noGrp="1"/>
          </p:cNvSpPr>
          <p:nvPr>
            <p:ph type="body" sz="quarter" idx="12"/>
          </p:nvPr>
        </p:nvSpPr>
        <p:spPr/>
        <p:txBody>
          <a:bodyPr/>
          <a:lstStyle/>
          <a:p>
            <a:endParaRPr lang="en-GB"/>
          </a:p>
        </p:txBody>
      </p:sp>
      <p:sp>
        <p:nvSpPr>
          <p:cNvPr id="7" name="Text Placeholder 6">
            <a:extLst>
              <a:ext uri="{FF2B5EF4-FFF2-40B4-BE49-F238E27FC236}">
                <a16:creationId xmlns:a16="http://schemas.microsoft.com/office/drawing/2014/main" id="{A3A2C0C3-3428-41F0-17B6-19E62E7FD31B}"/>
              </a:ext>
            </a:extLst>
          </p:cNvPr>
          <p:cNvSpPr>
            <a:spLocks noGrp="1"/>
          </p:cNvSpPr>
          <p:nvPr>
            <p:ph type="body" sz="quarter" idx="18"/>
          </p:nvPr>
        </p:nvSpPr>
        <p:spPr/>
        <p:txBody>
          <a:bodyPr/>
          <a:lstStyle/>
          <a:p>
            <a:r>
              <a:rPr lang="en-GB" dirty="0"/>
              <a:t>A work along workshop in JavaScript</a:t>
            </a:r>
          </a:p>
        </p:txBody>
      </p:sp>
      <p:sp>
        <p:nvSpPr>
          <p:cNvPr id="6" name="Text Placeholder 5">
            <a:extLst>
              <a:ext uri="{FF2B5EF4-FFF2-40B4-BE49-F238E27FC236}">
                <a16:creationId xmlns:a16="http://schemas.microsoft.com/office/drawing/2014/main" id="{88EA534E-8ED7-F892-FF2F-E116B134674B}"/>
              </a:ext>
            </a:extLst>
          </p:cNvPr>
          <p:cNvSpPr>
            <a:spLocks noGrp="1"/>
          </p:cNvSpPr>
          <p:nvPr>
            <p:ph type="body" sz="quarter" idx="16"/>
          </p:nvPr>
        </p:nvSpPr>
        <p:spPr/>
        <p:txBody>
          <a:bodyPr/>
          <a:lstStyle/>
          <a:p>
            <a:r>
              <a:rPr lang="en-GB" dirty="0"/>
              <a:t>Clean Code</a:t>
            </a:r>
          </a:p>
        </p:txBody>
      </p:sp>
    </p:spTree>
    <p:extLst>
      <p:ext uri="{BB962C8B-B14F-4D97-AF65-F5344CB8AC3E}">
        <p14:creationId xmlns:p14="http://schemas.microsoft.com/office/powerpoint/2010/main" val="2508315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calculateInterest</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D4D4D4"/>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interest</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5</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err="1">
                <a:solidFill>
                  <a:srgbClr val="DCDCAA"/>
                </a:solidFill>
                <a:effectLst/>
                <a:highlight>
                  <a:srgbClr val="1F1F1F"/>
                </a:highlight>
                <a:latin typeface="Consolas" panose="020B0609020204030204" pitchFamily="49" charset="0"/>
              </a:rPr>
              <a:t>calculateInterest</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9CDCFE"/>
                </a:solidFill>
                <a:effectLst/>
                <a:highlight>
                  <a:srgbClr val="1F1F1F"/>
                </a:highlight>
                <a:latin typeface="Consolas" panose="020B0609020204030204" pitchFamily="49" charset="0"/>
              </a:rPr>
              <a:t>console</a:t>
            </a:r>
            <a:r>
              <a:rPr lang="en-GB" b="0" dirty="0">
                <a:solidFill>
                  <a:srgbClr val="D4D4D4"/>
                </a:solidFill>
                <a:effectLst/>
                <a:highlight>
                  <a:srgbClr val="1F1F1F"/>
                </a:highlight>
                <a:latin typeface="Consolas" panose="020B0609020204030204" pitchFamily="49" charset="0"/>
              </a:rPr>
              <a:t>.</a:t>
            </a:r>
            <a:r>
              <a:rPr lang="en-GB" b="0" dirty="0">
                <a:solidFill>
                  <a:srgbClr val="DCDCAA"/>
                </a:solidFill>
                <a:effectLst/>
                <a:highlight>
                  <a:srgbClr val="1F1F1F"/>
                </a:highlight>
                <a:latin typeface="Consolas" panose="020B0609020204030204" pitchFamily="49" charset="0"/>
              </a:rPr>
              <a:t>log</a:t>
            </a:r>
            <a:r>
              <a:rPr lang="en-GB" b="0" dirty="0">
                <a:solidFill>
                  <a:srgbClr val="D4D4D4"/>
                </a:solidFill>
                <a:effectLst/>
                <a:highlight>
                  <a:srgbClr val="1F1F1F"/>
                </a:highlight>
                <a:latin typeface="Consolas" panose="020B0609020204030204" pitchFamily="49" charset="0"/>
              </a:rPr>
              <a:t>(</a:t>
            </a:r>
            <a:r>
              <a:rPr lang="en-GB" b="0" dirty="0">
                <a:solidFill>
                  <a:srgbClr val="CE9178"/>
                </a:solidFill>
                <a:effectLst/>
                <a:highlight>
                  <a:srgbClr val="1F1F1F"/>
                </a:highlight>
                <a:latin typeface="Consolas" panose="020B0609020204030204" pitchFamily="49" charset="0"/>
              </a:rPr>
              <a:t>"The interest earned on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at an annual rate of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for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years is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
        <p:nvSpPr>
          <p:cNvPr id="2" name="Rectangle 1">
            <a:extLst>
              <a:ext uri="{FF2B5EF4-FFF2-40B4-BE49-F238E27FC236}">
                <a16:creationId xmlns:a16="http://schemas.microsoft.com/office/drawing/2014/main" id="{D56610A3-129F-725B-8179-07B0D156B8D3}"/>
              </a:ext>
            </a:extLst>
          </p:cNvPr>
          <p:cNvSpPr/>
          <p:nvPr/>
        </p:nvSpPr>
        <p:spPr>
          <a:xfrm>
            <a:off x="867508" y="3141785"/>
            <a:ext cx="4677507" cy="445477"/>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29966597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calculateInterest</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roundedToTwoDecimalPlaces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D4D4D4"/>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roundedToTwoDecimalPlaces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D4D4D4"/>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interest</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1362213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6E2882-4EFD-8A86-1064-5971E806C5F5}"/>
              </a:ext>
            </a:extLst>
          </p:cNvPr>
          <p:cNvSpPr>
            <a:spLocks noGrp="1"/>
          </p:cNvSpPr>
          <p:nvPr>
            <p:ph idx="1"/>
          </p:nvPr>
        </p:nvSpPr>
        <p:spPr>
          <a:xfrm>
            <a:off x="524887" y="1952315"/>
            <a:ext cx="11120400" cy="4202299"/>
          </a:xfrm>
        </p:spPr>
        <p:txBody>
          <a:bodyPr/>
          <a:lstStyle/>
          <a:p>
            <a:r>
              <a:rPr lang="en-GB" sz="2400" dirty="0"/>
              <a:t>1. Clarity - breaking down a large function into smaller well-named methods (or functions) means that method does a single task.</a:t>
            </a:r>
          </a:p>
          <a:p>
            <a:r>
              <a:rPr lang="en-GB" sz="2400" dirty="0"/>
              <a:t>2. Abstraction - We can understand what will be returned from the function itself without having to actually look at the underlying code. </a:t>
            </a:r>
          </a:p>
          <a:p>
            <a:r>
              <a:rPr lang="en-GB" sz="2400" dirty="0"/>
              <a:t>3. Maintainability - We've isolated logic (encapsulated it in a function). Now changes to that can be made in isolation and minimize the risk of introducing bugs. It's also easier to debug - bonus!</a:t>
            </a:r>
          </a:p>
          <a:p>
            <a:r>
              <a:rPr lang="en-GB" sz="2400" dirty="0"/>
              <a:t>4. Self-documenting code - well-named functions serve as a form of documentation. When you have a comment above a line of code explaining what it </a:t>
            </a:r>
            <a:r>
              <a:rPr lang="en-GB" sz="2400" i="1" dirty="0"/>
              <a:t>does</a:t>
            </a:r>
            <a:r>
              <a:rPr lang="en-GB" sz="2400" dirty="0"/>
              <a:t> then you have a prime candidate for refactoring. The code should explain itself, not added comments.</a:t>
            </a:r>
          </a:p>
        </p:txBody>
      </p:sp>
      <p:sp>
        <p:nvSpPr>
          <p:cNvPr id="3" name="Title 2">
            <a:extLst>
              <a:ext uri="{FF2B5EF4-FFF2-40B4-BE49-F238E27FC236}">
                <a16:creationId xmlns:a16="http://schemas.microsoft.com/office/drawing/2014/main" id="{6FAC7F84-DC46-59A7-17DA-FA29D955FDA7}"/>
              </a:ext>
            </a:extLst>
          </p:cNvPr>
          <p:cNvSpPr>
            <a:spLocks noGrp="1"/>
          </p:cNvSpPr>
          <p:nvPr>
            <p:ph type="title"/>
          </p:nvPr>
        </p:nvSpPr>
        <p:spPr/>
        <p:txBody>
          <a:bodyPr/>
          <a:lstStyle/>
          <a:p>
            <a:r>
              <a:rPr lang="en-GB" dirty="0"/>
              <a:t>So what?</a:t>
            </a:r>
          </a:p>
        </p:txBody>
      </p:sp>
    </p:spTree>
    <p:extLst>
      <p:ext uri="{BB962C8B-B14F-4D97-AF65-F5344CB8AC3E}">
        <p14:creationId xmlns:p14="http://schemas.microsoft.com/office/powerpoint/2010/main" val="1980774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7BA223-8456-F97C-34F3-32F173B64EBB}"/>
              </a:ext>
            </a:extLst>
          </p:cNvPr>
          <p:cNvSpPr>
            <a:spLocks noGrp="1"/>
          </p:cNvSpPr>
          <p:nvPr>
            <p:ph type="title"/>
          </p:nvPr>
        </p:nvSpPr>
        <p:spPr/>
        <p:txBody>
          <a:bodyPr/>
          <a:lstStyle/>
          <a:p>
            <a:r>
              <a:rPr lang="en-GB" dirty="0"/>
              <a:t>Aiding Understanding Again</a:t>
            </a:r>
          </a:p>
        </p:txBody>
      </p:sp>
      <p:sp>
        <p:nvSpPr>
          <p:cNvPr id="5" name="Text Placeholder 4">
            <a:extLst>
              <a:ext uri="{FF2B5EF4-FFF2-40B4-BE49-F238E27FC236}">
                <a16:creationId xmlns:a16="http://schemas.microsoft.com/office/drawing/2014/main" id="{30C0E393-62E0-946A-0C86-9CE2B0565C7F}"/>
              </a:ext>
            </a:extLst>
          </p:cNvPr>
          <p:cNvSpPr>
            <a:spLocks noGrp="1"/>
          </p:cNvSpPr>
          <p:nvPr>
            <p:ph type="body" sz="quarter" idx="16"/>
          </p:nvPr>
        </p:nvSpPr>
        <p:spPr/>
        <p:txBody>
          <a:bodyPr/>
          <a:lstStyle/>
          <a:p>
            <a:r>
              <a:rPr lang="en-GB" dirty="0"/>
              <a:t>Clean Code 3</a:t>
            </a:r>
          </a:p>
        </p:txBody>
      </p:sp>
    </p:spTree>
    <p:extLst>
      <p:ext uri="{BB962C8B-B14F-4D97-AF65-F5344CB8AC3E}">
        <p14:creationId xmlns:p14="http://schemas.microsoft.com/office/powerpoint/2010/main" val="375798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sz="2400" b="0" dirty="0" err="1">
                <a:solidFill>
                  <a:srgbClr val="569CD6"/>
                </a:solidFill>
                <a:effectLst/>
                <a:highlight>
                  <a:srgbClr val="1F1F1F"/>
                </a:highlight>
                <a:latin typeface="Consolas" panose="020B0609020204030204" pitchFamily="49" charset="0"/>
              </a:rPr>
              <a:t>const</a:t>
            </a:r>
            <a:r>
              <a:rPr lang="en-GB" sz="2400" b="0" dirty="0">
                <a:solidFill>
                  <a:srgbClr val="D4D4D4"/>
                </a:solidFill>
                <a:effectLst/>
                <a:highlight>
                  <a:srgbClr val="1F1F1F"/>
                </a:highlight>
                <a:latin typeface="Consolas" panose="020B0609020204030204" pitchFamily="49" charset="0"/>
              </a:rPr>
              <a:t> </a:t>
            </a:r>
            <a:r>
              <a:rPr lang="en-GB" sz="2400" b="0" dirty="0">
                <a:solidFill>
                  <a:srgbClr val="4FC1FF"/>
                </a:solidFill>
                <a:effectLst/>
                <a:highlight>
                  <a:srgbClr val="1F1F1F"/>
                </a:highlight>
                <a:latin typeface="Consolas" panose="020B0609020204030204" pitchFamily="49" charset="0"/>
              </a:rPr>
              <a:t>amount</a:t>
            </a:r>
            <a:r>
              <a:rPr lang="en-GB" sz="2400" b="0" dirty="0">
                <a:solidFill>
                  <a:srgbClr val="D4D4D4"/>
                </a:solidFill>
                <a:effectLst/>
                <a:highlight>
                  <a:srgbClr val="1F1F1F"/>
                </a:highlight>
                <a:latin typeface="Consolas" panose="020B0609020204030204" pitchFamily="49" charset="0"/>
              </a:rPr>
              <a:t> = </a:t>
            </a:r>
            <a:r>
              <a:rPr lang="en-GB" sz="2400" b="0" dirty="0">
                <a:solidFill>
                  <a:srgbClr val="9CDCFE"/>
                </a:solidFill>
                <a:effectLst/>
                <a:highlight>
                  <a:srgbClr val="1F1F1F"/>
                </a:highlight>
                <a:latin typeface="Consolas" panose="020B0609020204030204" pitchFamily="49" charset="0"/>
              </a:rPr>
              <a:t>principal</a:t>
            </a:r>
            <a:r>
              <a:rPr lang="en-GB" sz="2400" b="0" dirty="0">
                <a:solidFill>
                  <a:srgbClr val="D4D4D4"/>
                </a:solidFill>
                <a:effectLst/>
                <a:highlight>
                  <a:srgbClr val="1F1F1F"/>
                </a:highlight>
                <a:latin typeface="Consolas" panose="020B0609020204030204" pitchFamily="49" charset="0"/>
              </a:rPr>
              <a:t> * </a:t>
            </a:r>
            <a:r>
              <a:rPr lang="en-GB" sz="2400" b="0" dirty="0" err="1">
                <a:solidFill>
                  <a:srgbClr val="9CDCFE"/>
                </a:solidFill>
                <a:effectLst/>
                <a:highlight>
                  <a:srgbClr val="1F1F1F"/>
                </a:highlight>
                <a:latin typeface="Consolas" panose="020B0609020204030204" pitchFamily="49" charset="0"/>
              </a:rPr>
              <a:t>Math</a:t>
            </a:r>
            <a:r>
              <a:rPr lang="en-GB" sz="2400" b="0" dirty="0" err="1">
                <a:solidFill>
                  <a:srgbClr val="D4D4D4"/>
                </a:solidFill>
                <a:effectLst/>
                <a:highlight>
                  <a:srgbClr val="1F1F1F"/>
                </a:highlight>
                <a:latin typeface="Consolas" panose="020B0609020204030204" pitchFamily="49" charset="0"/>
              </a:rPr>
              <a:t>.</a:t>
            </a:r>
            <a:r>
              <a:rPr lang="en-GB" sz="2400" b="0" dirty="0" err="1">
                <a:solidFill>
                  <a:srgbClr val="DCDCAA"/>
                </a:solidFill>
                <a:effectLst/>
                <a:highlight>
                  <a:srgbClr val="1F1F1F"/>
                </a:highlight>
                <a:latin typeface="Consolas" panose="020B0609020204030204" pitchFamily="49" charset="0"/>
              </a:rPr>
              <a:t>pow</a:t>
            </a:r>
            <a:r>
              <a:rPr lang="en-GB" sz="2400" b="0" dirty="0">
                <a:solidFill>
                  <a:srgbClr val="D4D4D4"/>
                </a:solidFill>
                <a:effectLst/>
                <a:highlight>
                  <a:srgbClr val="1F1F1F"/>
                </a:highlight>
                <a:latin typeface="Consolas" panose="020B0609020204030204" pitchFamily="49" charset="0"/>
              </a:rPr>
              <a:t>((</a:t>
            </a:r>
            <a:r>
              <a:rPr lang="en-GB" sz="2400" b="0" dirty="0">
                <a:solidFill>
                  <a:srgbClr val="B5CEA8"/>
                </a:solidFill>
                <a:effectLst/>
                <a:highlight>
                  <a:srgbClr val="1F1F1F"/>
                </a:highlight>
                <a:latin typeface="Consolas" panose="020B0609020204030204" pitchFamily="49" charset="0"/>
              </a:rPr>
              <a:t>1</a:t>
            </a:r>
            <a:r>
              <a:rPr lang="en-GB" sz="2400" b="0" dirty="0">
                <a:solidFill>
                  <a:srgbClr val="D4D4D4"/>
                </a:solidFill>
                <a:effectLst/>
                <a:highlight>
                  <a:srgbClr val="1F1F1F"/>
                </a:highlight>
                <a:latin typeface="Consolas" panose="020B0609020204030204" pitchFamily="49" charset="0"/>
              </a:rPr>
              <a:t> + </a:t>
            </a:r>
            <a:r>
              <a:rPr lang="en-GB" sz="2400" b="0" dirty="0">
                <a:solidFill>
                  <a:srgbClr val="9CDCFE"/>
                </a:solidFill>
                <a:effectLst/>
                <a:highlight>
                  <a:srgbClr val="1F1F1F"/>
                </a:highlight>
                <a:latin typeface="Consolas" panose="020B0609020204030204" pitchFamily="49" charset="0"/>
              </a:rPr>
              <a:t>rate</a:t>
            </a:r>
            <a:r>
              <a:rPr lang="en-GB" sz="2400" b="0" dirty="0">
                <a:solidFill>
                  <a:srgbClr val="D4D4D4"/>
                </a:solidFill>
                <a:effectLst/>
                <a:highlight>
                  <a:srgbClr val="1F1F1F"/>
                </a:highlight>
                <a:latin typeface="Consolas" panose="020B0609020204030204" pitchFamily="49" charset="0"/>
              </a:rPr>
              <a:t> / </a:t>
            </a:r>
            <a:r>
              <a:rPr lang="en-GB" sz="2400" b="0" dirty="0">
                <a:solidFill>
                  <a:srgbClr val="B5CEA8"/>
                </a:solidFill>
                <a:effectLst/>
                <a:highlight>
                  <a:srgbClr val="1F1F1F"/>
                </a:highlight>
                <a:latin typeface="Consolas" panose="020B0609020204030204" pitchFamily="49" charset="0"/>
              </a:rPr>
              <a:t>100</a:t>
            </a:r>
            <a:r>
              <a:rPr lang="en-GB" sz="2400" b="0" dirty="0">
                <a:solidFill>
                  <a:srgbClr val="D4D4D4"/>
                </a:solidFill>
                <a:effectLst/>
                <a:highlight>
                  <a:srgbClr val="1F1F1F"/>
                </a:highlight>
                <a:latin typeface="Consolas" panose="020B0609020204030204" pitchFamily="49" charset="0"/>
              </a:rPr>
              <a:t>), </a:t>
            </a:r>
            <a:r>
              <a:rPr lang="en-GB" sz="2400" b="0" dirty="0">
                <a:solidFill>
                  <a:srgbClr val="9CDCFE"/>
                </a:solidFill>
                <a:effectLst/>
                <a:highlight>
                  <a:srgbClr val="1F1F1F"/>
                </a:highlight>
                <a:latin typeface="Consolas" panose="020B0609020204030204" pitchFamily="49" charset="0"/>
              </a:rPr>
              <a:t>years</a:t>
            </a:r>
            <a:r>
              <a:rPr lang="en-GB" sz="2400" b="0" dirty="0">
                <a:solidFill>
                  <a:srgbClr val="D4D4D4"/>
                </a:solidFill>
                <a:effectLst/>
                <a:highlight>
                  <a:srgbClr val="1F1F1F"/>
                </a:highlight>
                <a:latin typeface="Consolas" panose="020B0609020204030204" pitchFamily="49" charset="0"/>
              </a:rPr>
              <a:t>);</a:t>
            </a:r>
            <a:endParaRPr lang="en-GB" sz="2400" b="0" dirty="0">
              <a:solidFill>
                <a:srgbClr val="CCCCCC"/>
              </a:solidFill>
              <a:effectLst/>
              <a:highlight>
                <a:srgbClr val="1F1F1F"/>
              </a:highlight>
              <a:latin typeface="Consolas" panose="020B0609020204030204" pitchFamily="49" charset="0"/>
            </a:endParaRPr>
          </a:p>
          <a:p>
            <a:pPr marL="0" indent="0">
              <a:buNone/>
            </a:pPr>
            <a:endParaRPr lang="en-GB" sz="2400"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4100561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xfrm>
            <a:off x="524887" y="2210223"/>
            <a:ext cx="11120400" cy="4049899"/>
          </a:xfrm>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calculateInterest</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err="1">
                <a:solidFill>
                  <a:srgbClr val="DCDCAA"/>
                </a:solidFill>
                <a:effectLst/>
                <a:highlight>
                  <a:srgbClr val="1F1F1F"/>
                </a:highlight>
                <a:latin typeface="Consolas" panose="020B0609020204030204" pitchFamily="49" charset="0"/>
              </a:rPr>
              <a:t>growthRate</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roundedToTwoDecimalPlaces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D4D4D4"/>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roundedToTwoDecimalPlaces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D4D4D4"/>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interest</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D4D4D4"/>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growthRate</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sz="1400"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3757111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0712E9-2446-588A-A1FD-7B2FF401F146}"/>
              </a:ext>
            </a:extLst>
          </p:cNvPr>
          <p:cNvSpPr>
            <a:spLocks noGrp="1"/>
          </p:cNvSpPr>
          <p:nvPr>
            <p:ph type="title"/>
          </p:nvPr>
        </p:nvSpPr>
        <p:spPr/>
        <p:txBody>
          <a:bodyPr/>
          <a:lstStyle/>
          <a:p>
            <a:r>
              <a:rPr lang="en-GB" dirty="0"/>
              <a:t>Interim Variables</a:t>
            </a:r>
          </a:p>
        </p:txBody>
      </p:sp>
      <p:sp>
        <p:nvSpPr>
          <p:cNvPr id="5" name="Text Placeholder 4">
            <a:extLst>
              <a:ext uri="{FF2B5EF4-FFF2-40B4-BE49-F238E27FC236}">
                <a16:creationId xmlns:a16="http://schemas.microsoft.com/office/drawing/2014/main" id="{5133C92E-7CA9-9D37-3A4D-5949FE9AC978}"/>
              </a:ext>
            </a:extLst>
          </p:cNvPr>
          <p:cNvSpPr>
            <a:spLocks noGrp="1"/>
          </p:cNvSpPr>
          <p:nvPr>
            <p:ph type="body" sz="quarter" idx="16"/>
          </p:nvPr>
        </p:nvSpPr>
        <p:spPr/>
        <p:txBody>
          <a:bodyPr/>
          <a:lstStyle/>
          <a:p>
            <a:r>
              <a:rPr lang="en-GB" dirty="0"/>
              <a:t>Clean Code 4</a:t>
            </a:r>
          </a:p>
        </p:txBody>
      </p:sp>
    </p:spTree>
    <p:extLst>
      <p:ext uri="{BB962C8B-B14F-4D97-AF65-F5344CB8AC3E}">
        <p14:creationId xmlns:p14="http://schemas.microsoft.com/office/powerpoint/2010/main" val="2037814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F4B63F1-23C2-6ACD-1589-2B0B1A67ED02}"/>
              </a:ext>
            </a:extLst>
          </p:cNvPr>
          <p:cNvSpPr>
            <a:spLocks noGrp="1"/>
          </p:cNvSpPr>
          <p:nvPr>
            <p:ph type="body" sz="quarter" idx="11"/>
          </p:nvPr>
        </p:nvSpPr>
        <p:spPr/>
        <p:txBody>
          <a:bodyPr/>
          <a:lstStyle/>
          <a:p>
            <a:pPr marL="0" indent="0" algn="ctr">
              <a:buNone/>
            </a:pPr>
            <a:r>
              <a:rPr lang="en-GB" sz="4000" dirty="0"/>
              <a:t>Whilst it's very clever to write a complex mathematical statement on one line, trying to debug it when things go wrong is </a:t>
            </a:r>
            <a:r>
              <a:rPr lang="en-GB" sz="4000" i="1" dirty="0"/>
              <a:t>very</a:t>
            </a:r>
            <a:r>
              <a:rPr lang="en-GB" sz="4000" dirty="0"/>
              <a:t> difficult. </a:t>
            </a:r>
          </a:p>
          <a:p>
            <a:pPr marL="0" indent="0" algn="ctr">
              <a:buNone/>
            </a:pPr>
            <a:r>
              <a:rPr lang="en-GB" sz="4000" dirty="0"/>
              <a:t>Be nice to yourself instead.</a:t>
            </a:r>
          </a:p>
          <a:p>
            <a:pPr marL="0" indent="0">
              <a:buNone/>
            </a:pPr>
            <a:endParaRPr lang="en-GB" dirty="0"/>
          </a:p>
        </p:txBody>
      </p:sp>
      <p:sp>
        <p:nvSpPr>
          <p:cNvPr id="4" name="Title 3">
            <a:extLst>
              <a:ext uri="{FF2B5EF4-FFF2-40B4-BE49-F238E27FC236}">
                <a16:creationId xmlns:a16="http://schemas.microsoft.com/office/drawing/2014/main" id="{BD1E94A8-2B58-9E11-EAA2-0DF0082B2243}"/>
              </a:ext>
            </a:extLst>
          </p:cNvPr>
          <p:cNvSpPr>
            <a:spLocks noGrp="1"/>
          </p:cNvSpPr>
          <p:nvPr>
            <p:ph type="title" idx="4294967295"/>
          </p:nvPr>
        </p:nvSpPr>
        <p:spPr>
          <a:xfrm>
            <a:off x="0" y="882650"/>
            <a:ext cx="11120438" cy="946150"/>
          </a:xfrm>
        </p:spPr>
        <p:txBody>
          <a:bodyPr/>
          <a:lstStyle/>
          <a:p>
            <a:r>
              <a:rPr lang="en-GB" dirty="0"/>
              <a:t>Developer – Help thyself!</a:t>
            </a:r>
          </a:p>
        </p:txBody>
      </p:sp>
    </p:spTree>
    <p:extLst>
      <p:ext uri="{BB962C8B-B14F-4D97-AF65-F5344CB8AC3E}">
        <p14:creationId xmlns:p14="http://schemas.microsoft.com/office/powerpoint/2010/main" val="3093033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AFA3D8-58AB-3810-AC55-AD14ACC670EF}"/>
              </a:ext>
            </a:extLst>
          </p:cNvPr>
          <p:cNvSpPr>
            <a:spLocks noGrp="1"/>
          </p:cNvSpPr>
          <p:nvPr>
            <p:ph type="title"/>
          </p:nvPr>
        </p:nvSpPr>
        <p:spPr/>
        <p:txBody>
          <a:bodyPr/>
          <a:lstStyle/>
          <a:p>
            <a:r>
              <a:rPr lang="en-GB" dirty="0"/>
              <a:t>The Code</a:t>
            </a:r>
          </a:p>
        </p:txBody>
      </p:sp>
      <p:sp>
        <p:nvSpPr>
          <p:cNvPr id="5" name="Content Placeholder 4">
            <a:extLst>
              <a:ext uri="{FF2B5EF4-FFF2-40B4-BE49-F238E27FC236}">
                <a16:creationId xmlns:a16="http://schemas.microsoft.com/office/drawing/2014/main" id="{9ABA3D17-167A-9B88-83F7-766DAB3E7693}"/>
              </a:ext>
            </a:extLst>
          </p:cNvPr>
          <p:cNvSpPr>
            <a:spLocks noGrp="1"/>
          </p:cNvSpPr>
          <p:nvPr>
            <p:ph sz="quarter" idx="27"/>
          </p:nvPr>
        </p:nvSpPr>
        <p:spPr/>
        <p:txBody>
          <a:bodyPr/>
          <a:lstStyle/>
          <a:p>
            <a:r>
              <a:rPr lang="en-GB" dirty="0"/>
              <a:t>Old</a:t>
            </a:r>
          </a:p>
        </p:txBody>
      </p:sp>
      <p:sp>
        <p:nvSpPr>
          <p:cNvPr id="6" name="Content Placeholder 5">
            <a:extLst>
              <a:ext uri="{FF2B5EF4-FFF2-40B4-BE49-F238E27FC236}">
                <a16:creationId xmlns:a16="http://schemas.microsoft.com/office/drawing/2014/main" id="{DE381CDF-F5BA-FC30-7CBE-CB3A43C8FE00}"/>
              </a:ext>
            </a:extLst>
          </p:cNvPr>
          <p:cNvSpPr>
            <a:spLocks noGrp="1"/>
          </p:cNvSpPr>
          <p:nvPr>
            <p:ph sz="quarter" idx="63"/>
          </p:nvPr>
        </p:nvSpPr>
        <p:spPr/>
        <p:txBody>
          <a:bodyPr/>
          <a:lstStyle/>
          <a:p>
            <a:r>
              <a:rPr lang="en-GB" dirty="0"/>
              <a:t>New</a:t>
            </a:r>
          </a:p>
        </p:txBody>
      </p:sp>
      <p:sp>
        <p:nvSpPr>
          <p:cNvPr id="4" name="Content Placeholder 3">
            <a:extLst>
              <a:ext uri="{FF2B5EF4-FFF2-40B4-BE49-F238E27FC236}">
                <a16:creationId xmlns:a16="http://schemas.microsoft.com/office/drawing/2014/main" id="{B046FD21-E4A1-F85D-5D11-66E4AE0B129E}"/>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growthRate</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sz="1400" dirty="0"/>
          </a:p>
        </p:txBody>
      </p:sp>
      <p:sp>
        <p:nvSpPr>
          <p:cNvPr id="7" name="Content Placeholder 6">
            <a:extLst>
              <a:ext uri="{FF2B5EF4-FFF2-40B4-BE49-F238E27FC236}">
                <a16:creationId xmlns:a16="http://schemas.microsoft.com/office/drawing/2014/main" id="{E597962D-2844-6835-68B8-C213E96AC8E0}"/>
              </a:ext>
            </a:extLst>
          </p:cNvPr>
          <p:cNvSpPr>
            <a:spLocks noGrp="1"/>
          </p:cNvSpPr>
          <p:nvPr>
            <p:ph idx="64"/>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growthRate</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err="1">
                <a:solidFill>
                  <a:srgbClr val="4FC1FF"/>
                </a:solidFill>
                <a:effectLst/>
                <a:highlight>
                  <a:srgbClr val="1F1F1F"/>
                </a:highlight>
                <a:latin typeface="Consolas" panose="020B0609020204030204" pitchFamily="49" charset="0"/>
              </a:rPr>
              <a:t>growthAsDecimal</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growthAsDecimal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dirty="0"/>
          </a:p>
        </p:txBody>
      </p:sp>
    </p:spTree>
    <p:extLst>
      <p:ext uri="{BB962C8B-B14F-4D97-AF65-F5344CB8AC3E}">
        <p14:creationId xmlns:p14="http://schemas.microsoft.com/office/powerpoint/2010/main" val="2467986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030308-98DB-D48F-1858-52DDD4BCD89F}"/>
              </a:ext>
            </a:extLst>
          </p:cNvPr>
          <p:cNvSpPr>
            <a:spLocks noGrp="1"/>
          </p:cNvSpPr>
          <p:nvPr>
            <p:ph type="title"/>
          </p:nvPr>
        </p:nvSpPr>
        <p:spPr/>
        <p:txBody>
          <a:bodyPr/>
          <a:lstStyle/>
          <a:p>
            <a:r>
              <a:rPr lang="en-GB" dirty="0"/>
              <a:t>Moving On</a:t>
            </a:r>
          </a:p>
        </p:txBody>
      </p:sp>
      <p:sp>
        <p:nvSpPr>
          <p:cNvPr id="8" name="Text Placeholder 7">
            <a:extLst>
              <a:ext uri="{FF2B5EF4-FFF2-40B4-BE49-F238E27FC236}">
                <a16:creationId xmlns:a16="http://schemas.microsoft.com/office/drawing/2014/main" id="{C655BD4A-F157-F662-F255-A74B9F750895}"/>
              </a:ext>
            </a:extLst>
          </p:cNvPr>
          <p:cNvSpPr>
            <a:spLocks noGrp="1"/>
          </p:cNvSpPr>
          <p:nvPr>
            <p:ph type="body" sz="quarter" idx="16"/>
          </p:nvPr>
        </p:nvSpPr>
        <p:spPr/>
        <p:txBody>
          <a:bodyPr/>
          <a:lstStyle/>
          <a:p>
            <a:r>
              <a:rPr lang="en-GB" dirty="0"/>
              <a:t>Clean Code</a:t>
            </a:r>
          </a:p>
        </p:txBody>
      </p:sp>
    </p:spTree>
    <p:extLst>
      <p:ext uri="{BB962C8B-B14F-4D97-AF65-F5344CB8AC3E}">
        <p14:creationId xmlns:p14="http://schemas.microsoft.com/office/powerpoint/2010/main" val="3593560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304B693-6468-EA23-C6D1-AC78E895190E}"/>
              </a:ext>
            </a:extLst>
          </p:cNvPr>
          <p:cNvSpPr>
            <a:spLocks noGrp="1"/>
          </p:cNvSpPr>
          <p:nvPr>
            <p:ph idx="1"/>
          </p:nvPr>
        </p:nvSpPr>
        <p:spPr>
          <a:xfrm>
            <a:off x="524887" y="1991148"/>
            <a:ext cx="11120400" cy="4276301"/>
          </a:xfrm>
        </p:spPr>
        <p:txBody>
          <a:bodyPr/>
          <a:lstStyle/>
          <a:p>
            <a:pPr marL="0" indent="0" algn="ctr">
              <a:buNone/>
            </a:pPr>
            <a:r>
              <a:rPr lang="en-GB" sz="2400" dirty="0">
                <a:latin typeface="+mj-lt"/>
              </a:rPr>
              <a:t>You inherit a codebase. </a:t>
            </a:r>
          </a:p>
          <a:p>
            <a:pPr marL="0" indent="0" algn="ctr">
              <a:buNone/>
            </a:pPr>
            <a:endParaRPr lang="en-GB" sz="2400" dirty="0">
              <a:latin typeface="+mj-lt"/>
            </a:endParaRPr>
          </a:p>
          <a:p>
            <a:pPr marL="0" indent="0" algn="ctr">
              <a:buNone/>
            </a:pPr>
            <a:r>
              <a:rPr lang="en-GB" sz="2400" dirty="0">
                <a:latin typeface="+mj-lt"/>
              </a:rPr>
              <a:t>Let's assume it's very simple, but legacy, application. </a:t>
            </a:r>
          </a:p>
          <a:p>
            <a:pPr marL="0" indent="0" algn="ctr">
              <a:buNone/>
            </a:pPr>
            <a:endParaRPr lang="en-GB" sz="2400" dirty="0">
              <a:latin typeface="+mj-lt"/>
            </a:endParaRPr>
          </a:p>
          <a:p>
            <a:pPr marL="0" indent="0" algn="ctr">
              <a:buNone/>
            </a:pPr>
            <a:r>
              <a:rPr lang="en-GB" sz="2400" dirty="0">
                <a:latin typeface="+mj-lt"/>
              </a:rPr>
              <a:t>Nobody is quite sure what it is or why it works.</a:t>
            </a:r>
          </a:p>
          <a:p>
            <a:pPr marL="0" indent="0" algn="ctr">
              <a:buNone/>
            </a:pPr>
            <a:endParaRPr lang="en-GB" sz="2400" dirty="0">
              <a:latin typeface="+mj-lt"/>
            </a:endParaRPr>
          </a:p>
          <a:p>
            <a:pPr marL="0" indent="0" algn="ctr">
              <a:buNone/>
            </a:pPr>
            <a:r>
              <a:rPr lang="en-GB" sz="2400" dirty="0">
                <a:latin typeface="+mj-lt"/>
              </a:rPr>
              <a:t>You recoil in horror. What </a:t>
            </a:r>
            <a:r>
              <a:rPr lang="en-GB" sz="2400" i="1" dirty="0">
                <a:latin typeface="+mj-lt"/>
              </a:rPr>
              <a:t>is</a:t>
            </a:r>
            <a:r>
              <a:rPr lang="en-GB" sz="2400" dirty="0">
                <a:latin typeface="+mj-lt"/>
              </a:rPr>
              <a:t> this mess? What does it do?</a:t>
            </a:r>
          </a:p>
          <a:p>
            <a:pPr marL="0" indent="0" algn="ctr">
              <a:buNone/>
            </a:pPr>
            <a:endParaRPr lang="en-GB" sz="2400" dirty="0">
              <a:latin typeface="+mj-lt"/>
            </a:endParaRPr>
          </a:p>
          <a:p>
            <a:pPr marL="0" indent="0" algn="ctr">
              <a:buNone/>
            </a:pPr>
            <a:r>
              <a:rPr lang="en-GB" sz="2400" dirty="0">
                <a:latin typeface="+mj-lt"/>
              </a:rPr>
              <a:t>Then it gets worse, you look at the codebase and realise the last person to touch this...</a:t>
            </a:r>
            <a:r>
              <a:rPr lang="en-GB" sz="2400" b="1" i="1" dirty="0">
                <a:latin typeface="+mj-lt"/>
              </a:rPr>
              <a:t>was you</a:t>
            </a:r>
            <a:r>
              <a:rPr lang="en-GB" sz="2400" dirty="0">
                <a:latin typeface="+mj-lt"/>
              </a:rPr>
              <a:t>.</a:t>
            </a:r>
          </a:p>
          <a:p>
            <a:pPr marL="0" indent="0">
              <a:buNone/>
            </a:pPr>
            <a:endParaRPr lang="en-GB" dirty="0"/>
          </a:p>
          <a:p>
            <a:pPr marL="0" indent="0">
              <a:buNone/>
            </a:pPr>
            <a:endParaRPr lang="en-GB" dirty="0"/>
          </a:p>
        </p:txBody>
      </p:sp>
      <p:sp>
        <p:nvSpPr>
          <p:cNvPr id="6" name="Title 5">
            <a:extLst>
              <a:ext uri="{FF2B5EF4-FFF2-40B4-BE49-F238E27FC236}">
                <a16:creationId xmlns:a16="http://schemas.microsoft.com/office/drawing/2014/main" id="{06F33DD3-91D0-B3E5-0642-E2E292E4542E}"/>
              </a:ext>
            </a:extLst>
          </p:cNvPr>
          <p:cNvSpPr>
            <a:spLocks noGrp="1"/>
          </p:cNvSpPr>
          <p:nvPr>
            <p:ph type="title"/>
          </p:nvPr>
        </p:nvSpPr>
        <p:spPr/>
        <p:txBody>
          <a:bodyPr/>
          <a:lstStyle/>
          <a:p>
            <a:r>
              <a:rPr lang="en-GB" dirty="0"/>
              <a:t>The Problem</a:t>
            </a:r>
          </a:p>
        </p:txBody>
      </p:sp>
    </p:spTree>
    <p:extLst>
      <p:ext uri="{BB962C8B-B14F-4D97-AF65-F5344CB8AC3E}">
        <p14:creationId xmlns:p14="http://schemas.microsoft.com/office/powerpoint/2010/main" val="3654868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651B27-40EB-DE9C-1ECA-003398D31DF7}"/>
              </a:ext>
            </a:extLst>
          </p:cNvPr>
          <p:cNvSpPr>
            <a:spLocks noGrp="1"/>
          </p:cNvSpPr>
          <p:nvPr>
            <p:ph idx="1"/>
          </p:nvPr>
        </p:nvSpPr>
        <p:spPr/>
        <p:txBody>
          <a:bodyPr/>
          <a:lstStyle/>
          <a:p>
            <a:pPr marL="0" indent="0">
              <a:buNone/>
            </a:pPr>
            <a:r>
              <a:rPr lang="en-GB" sz="2400" dirty="0"/>
              <a:t>There are lots of other clean code practices, but here we have covered a few - and we're not done yet!</a:t>
            </a:r>
          </a:p>
          <a:p>
            <a:pPr marL="0" indent="0">
              <a:buNone/>
            </a:pPr>
            <a:endParaRPr lang="en-GB" sz="2400" dirty="0"/>
          </a:p>
          <a:p>
            <a:pPr marL="0" indent="0">
              <a:buNone/>
            </a:pPr>
            <a:r>
              <a:rPr lang="en-GB" sz="2400" dirty="0"/>
              <a:t>What things could we do to aid understanding now we have more understanding ourselves?</a:t>
            </a:r>
          </a:p>
          <a:p>
            <a:pPr marL="0" indent="0">
              <a:buNone/>
            </a:pPr>
            <a:endParaRPr lang="en-GB" dirty="0"/>
          </a:p>
          <a:p>
            <a:r>
              <a:rPr lang="en-GB" dirty="0"/>
              <a:t>What does `</a:t>
            </a:r>
            <a:r>
              <a:rPr lang="en-GB" dirty="0" err="1"/>
              <a:t>Math.pow</a:t>
            </a:r>
            <a:r>
              <a:rPr lang="en-GB" dirty="0"/>
              <a:t>()` do? </a:t>
            </a:r>
          </a:p>
          <a:p>
            <a:r>
              <a:rPr lang="en-GB" dirty="0"/>
              <a:t>Do the variable names make sense? Could we have better ones?</a:t>
            </a:r>
          </a:p>
          <a:p>
            <a:r>
              <a:rPr lang="en-GB" dirty="0"/>
              <a:t>What would we do if we needed to validate our inputs were all positive integers?</a:t>
            </a:r>
          </a:p>
        </p:txBody>
      </p:sp>
      <p:sp>
        <p:nvSpPr>
          <p:cNvPr id="4" name="Title 3">
            <a:extLst>
              <a:ext uri="{FF2B5EF4-FFF2-40B4-BE49-F238E27FC236}">
                <a16:creationId xmlns:a16="http://schemas.microsoft.com/office/drawing/2014/main" id="{EDC4230A-7C33-1A9E-7F1D-FC6B734BB235}"/>
              </a:ext>
            </a:extLst>
          </p:cNvPr>
          <p:cNvSpPr>
            <a:spLocks noGrp="1"/>
          </p:cNvSpPr>
          <p:nvPr>
            <p:ph type="title"/>
          </p:nvPr>
        </p:nvSpPr>
        <p:spPr/>
        <p:txBody>
          <a:bodyPr/>
          <a:lstStyle/>
          <a:p>
            <a:r>
              <a:rPr lang="en-GB" dirty="0"/>
              <a:t>Your Turn</a:t>
            </a:r>
          </a:p>
        </p:txBody>
      </p:sp>
    </p:spTree>
    <p:extLst>
      <p:ext uri="{BB962C8B-B14F-4D97-AF65-F5344CB8AC3E}">
        <p14:creationId xmlns:p14="http://schemas.microsoft.com/office/powerpoint/2010/main" val="1199681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CCCCCC"/>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a</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err="1">
                <a:solidFill>
                  <a:srgbClr val="9CDCFE"/>
                </a:solidFill>
                <a:effectLst/>
                <a:highlight>
                  <a:srgbClr val="1F1F1F"/>
                </a:highlight>
                <a:latin typeface="Consolas" panose="020B0609020204030204" pitchFamily="49" charset="0"/>
              </a:rPr>
              <a:t>Math</a:t>
            </a:r>
            <a:r>
              <a:rPr lang="en-GB" b="0" dirty="0" err="1">
                <a:solidFill>
                  <a:srgbClr val="CCCCCC"/>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CCCCCC"/>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100</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a</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CCCCCC"/>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a:t>
            </a:r>
            <a:r>
              <a:rPr lang="en-GB" b="0" dirty="0" err="1">
                <a:solidFill>
                  <a:srgbClr val="CCCCCC"/>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CCCCCC"/>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a:t>
            </a: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1000</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5</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CCCCCC"/>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a:t>
            </a: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1109939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CCCCCC"/>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a</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err="1">
                <a:solidFill>
                  <a:srgbClr val="9CDCFE"/>
                </a:solidFill>
                <a:effectLst/>
                <a:highlight>
                  <a:srgbClr val="1F1F1F"/>
                </a:highlight>
                <a:latin typeface="Consolas" panose="020B0609020204030204" pitchFamily="49" charset="0"/>
              </a:rPr>
              <a:t>Math</a:t>
            </a:r>
            <a:r>
              <a:rPr lang="en-GB" b="0" dirty="0" err="1">
                <a:solidFill>
                  <a:srgbClr val="CCCCCC"/>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CCCCCC"/>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100</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a</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CCCCCC"/>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a:t>
            </a:r>
            <a:r>
              <a:rPr lang="en-GB" b="0" dirty="0" err="1">
                <a:solidFill>
                  <a:srgbClr val="CCCCCC"/>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CCCCCC"/>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a:t>
            </a: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1000</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5</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CCCCCC"/>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9CDCFE"/>
                </a:solidFill>
                <a:effectLst/>
                <a:highlight>
                  <a:srgbClr val="1F1F1F"/>
                </a:highlight>
                <a:latin typeface="Consolas" panose="020B0609020204030204" pitchFamily="49" charset="0"/>
              </a:rPr>
              <a:t>console</a:t>
            </a:r>
            <a:r>
              <a:rPr lang="en-GB" b="0" dirty="0">
                <a:solidFill>
                  <a:srgbClr val="CCCCCC"/>
                </a:solidFill>
                <a:effectLst/>
                <a:highlight>
                  <a:srgbClr val="1F1F1F"/>
                </a:highlight>
                <a:latin typeface="Consolas" panose="020B0609020204030204" pitchFamily="49" charset="0"/>
              </a:rPr>
              <a:t>.</a:t>
            </a:r>
            <a:r>
              <a:rPr lang="en-GB" b="0" dirty="0">
                <a:solidFill>
                  <a:srgbClr val="DCDCAA"/>
                </a:solidFill>
                <a:effectLst/>
                <a:highlight>
                  <a:srgbClr val="1F1F1F"/>
                </a:highlight>
                <a:latin typeface="Consolas" panose="020B0609020204030204" pitchFamily="49" charset="0"/>
              </a:rPr>
              <a:t>log</a:t>
            </a:r>
            <a:r>
              <a:rPr lang="en-GB" b="0" dirty="0">
                <a:solidFill>
                  <a:srgbClr val="CCCCCC"/>
                </a:solidFill>
                <a:effectLst/>
                <a:highlight>
                  <a:srgbClr val="1F1F1F"/>
                </a:highlight>
                <a:latin typeface="Consolas" panose="020B0609020204030204" pitchFamily="49" charset="0"/>
              </a:rPr>
              <a:t>(</a:t>
            </a:r>
            <a:r>
              <a:rPr lang="en-GB" b="0" dirty="0">
                <a:solidFill>
                  <a:srgbClr val="CE9178"/>
                </a:solidFill>
                <a:effectLst/>
                <a:highlight>
                  <a:srgbClr val="1F1F1F"/>
                </a:highlight>
                <a:latin typeface="Consolas" panose="020B0609020204030204" pitchFamily="49" charset="0"/>
              </a:rPr>
              <a:t>"The interest earned on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 at an annual rate of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 for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 years is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a:t>
            </a: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91795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CA8E7A-B044-9AD4-D723-5458B286C451}"/>
              </a:ext>
            </a:extLst>
          </p:cNvPr>
          <p:cNvSpPr>
            <a:spLocks noGrp="1"/>
          </p:cNvSpPr>
          <p:nvPr>
            <p:ph type="title"/>
          </p:nvPr>
        </p:nvSpPr>
        <p:spPr/>
        <p:txBody>
          <a:bodyPr/>
          <a:lstStyle/>
          <a:p>
            <a:r>
              <a:rPr lang="en-GB" dirty="0"/>
              <a:t>Naming Things</a:t>
            </a:r>
          </a:p>
        </p:txBody>
      </p:sp>
      <p:sp>
        <p:nvSpPr>
          <p:cNvPr id="5" name="Text Placeholder 4">
            <a:extLst>
              <a:ext uri="{FF2B5EF4-FFF2-40B4-BE49-F238E27FC236}">
                <a16:creationId xmlns:a16="http://schemas.microsoft.com/office/drawing/2014/main" id="{FAC26FAE-1B8B-BF16-ACF3-F9B5088D95A3}"/>
              </a:ext>
            </a:extLst>
          </p:cNvPr>
          <p:cNvSpPr>
            <a:spLocks noGrp="1"/>
          </p:cNvSpPr>
          <p:nvPr>
            <p:ph type="body" sz="quarter" idx="16"/>
          </p:nvPr>
        </p:nvSpPr>
        <p:spPr/>
        <p:txBody>
          <a:bodyPr/>
          <a:lstStyle/>
          <a:p>
            <a:r>
              <a:rPr lang="en-GB" dirty="0"/>
              <a:t>Clean Code 1</a:t>
            </a:r>
          </a:p>
        </p:txBody>
      </p:sp>
    </p:spTree>
    <p:extLst>
      <p:ext uri="{BB962C8B-B14F-4D97-AF65-F5344CB8AC3E}">
        <p14:creationId xmlns:p14="http://schemas.microsoft.com/office/powerpoint/2010/main" val="1355355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CCCCCC"/>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a</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err="1">
                <a:solidFill>
                  <a:srgbClr val="9CDCFE"/>
                </a:solidFill>
                <a:effectLst/>
                <a:highlight>
                  <a:srgbClr val="1F1F1F"/>
                </a:highlight>
                <a:latin typeface="Consolas" panose="020B0609020204030204" pitchFamily="49" charset="0"/>
              </a:rPr>
              <a:t>Math</a:t>
            </a:r>
            <a:r>
              <a:rPr lang="en-GB" b="0" dirty="0" err="1">
                <a:solidFill>
                  <a:srgbClr val="CCCCCC"/>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CCCCCC"/>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100</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a</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CCCCCC"/>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a:t>
            </a:r>
            <a:r>
              <a:rPr lang="en-GB" b="0" dirty="0" err="1">
                <a:solidFill>
                  <a:srgbClr val="CCCCCC"/>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CCCCCC"/>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CCCCCC"/>
                </a:solidFill>
                <a:effectLst/>
                <a:highlight>
                  <a:srgbClr val="1F1F1F"/>
                </a:highlight>
                <a:latin typeface="Consolas" panose="020B0609020204030204" pitchFamily="49" charset="0"/>
              </a:rPr>
              <a:t>}</a:t>
            </a: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1000</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5</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B5CEA8"/>
                </a:solidFill>
                <a:effectLst/>
                <a:highlight>
                  <a:srgbClr val="1F1F1F"/>
                </a:highlight>
                <a:latin typeface="Consolas" panose="020B0609020204030204" pitchFamily="49" charset="0"/>
              </a:rPr>
              <a:t>10</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CCCCCC"/>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a:t>
            </a:r>
          </a:p>
          <a:p>
            <a:pPr marL="0" indent="0">
              <a:buNone/>
            </a:pPr>
            <a:r>
              <a:rPr lang="en-GB" b="0" dirty="0">
                <a:solidFill>
                  <a:srgbClr val="9CDCFE"/>
                </a:solidFill>
                <a:effectLst/>
                <a:highlight>
                  <a:srgbClr val="1F1F1F"/>
                </a:highlight>
                <a:latin typeface="Consolas" panose="020B0609020204030204" pitchFamily="49" charset="0"/>
              </a:rPr>
              <a:t>console</a:t>
            </a:r>
            <a:r>
              <a:rPr lang="en-GB" b="0" dirty="0">
                <a:solidFill>
                  <a:srgbClr val="CCCCCC"/>
                </a:solidFill>
                <a:effectLst/>
                <a:highlight>
                  <a:srgbClr val="1F1F1F"/>
                </a:highlight>
                <a:latin typeface="Consolas" panose="020B0609020204030204" pitchFamily="49" charset="0"/>
              </a:rPr>
              <a:t>.</a:t>
            </a:r>
            <a:r>
              <a:rPr lang="en-GB" b="0" dirty="0">
                <a:solidFill>
                  <a:srgbClr val="DCDCAA"/>
                </a:solidFill>
                <a:effectLst/>
                <a:highlight>
                  <a:srgbClr val="1F1F1F"/>
                </a:highlight>
                <a:latin typeface="Consolas" panose="020B0609020204030204" pitchFamily="49" charset="0"/>
              </a:rPr>
              <a:t>log</a:t>
            </a:r>
            <a:r>
              <a:rPr lang="en-GB" b="0" dirty="0">
                <a:solidFill>
                  <a:srgbClr val="CCCCCC"/>
                </a:solidFill>
                <a:effectLst/>
                <a:highlight>
                  <a:srgbClr val="1F1F1F"/>
                </a:highlight>
                <a:latin typeface="Consolas" panose="020B0609020204030204" pitchFamily="49" charset="0"/>
              </a:rPr>
              <a:t>(</a:t>
            </a:r>
            <a:r>
              <a:rPr lang="en-GB" b="0" dirty="0">
                <a:solidFill>
                  <a:srgbClr val="CE9178"/>
                </a:solidFill>
                <a:effectLst/>
                <a:highlight>
                  <a:srgbClr val="1F1F1F"/>
                </a:highlight>
                <a:latin typeface="Consolas" panose="020B0609020204030204" pitchFamily="49" charset="0"/>
              </a:rPr>
              <a:t>"The interest earned on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 at an annual rate of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 for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CE9178"/>
                </a:solidFill>
                <a:effectLst/>
                <a:highlight>
                  <a:srgbClr val="1F1F1F"/>
                </a:highlight>
                <a:latin typeface="Consolas" panose="020B0609020204030204" pitchFamily="49" charset="0"/>
              </a:rPr>
              <a:t>" years is $"</a:t>
            </a:r>
            <a:r>
              <a:rPr lang="en-GB" b="0" dirty="0">
                <a:solidFill>
                  <a:srgbClr val="CCCCCC"/>
                </a:solidFill>
                <a:effectLst/>
                <a:highlight>
                  <a:srgbClr val="1F1F1F"/>
                </a:highlight>
                <a:latin typeface="Consolas" panose="020B0609020204030204" pitchFamily="49" charset="0"/>
              </a:rPr>
              <a:t> </a:t>
            </a:r>
            <a:r>
              <a:rPr lang="en-GB" b="0" dirty="0">
                <a:solidFill>
                  <a:srgbClr val="D4D4D4"/>
                </a:solidFill>
                <a:effectLst/>
                <a:highlight>
                  <a:srgbClr val="1F1F1F"/>
                </a:highlight>
                <a:latin typeface="Consolas" panose="020B0609020204030204" pitchFamily="49" charset="0"/>
              </a:rPr>
              <a:t>+</a:t>
            </a:r>
            <a:r>
              <a:rPr lang="en-GB" b="0" dirty="0">
                <a:solidFill>
                  <a:srgbClr val="CCCCCC"/>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a:t>
            </a:r>
            <a:r>
              <a:rPr lang="en-GB" b="0" dirty="0">
                <a:solidFill>
                  <a:srgbClr val="CCCCCC"/>
                </a:solidFill>
                <a:effectLst/>
                <a:highlight>
                  <a:srgbClr val="1F1F1F"/>
                </a:highlight>
                <a:latin typeface="Consolas" panose="020B0609020204030204" pitchFamily="49" charset="0"/>
              </a:rPr>
              <a:t>);</a:t>
            </a: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923807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cI</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D4D4D4"/>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interest</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5</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err="1">
                <a:solidFill>
                  <a:srgbClr val="DCDCAA"/>
                </a:solidFill>
                <a:effectLst/>
                <a:highlight>
                  <a:srgbClr val="1F1F1F"/>
                </a:highlight>
                <a:latin typeface="Consolas" panose="020B0609020204030204" pitchFamily="49" charset="0"/>
              </a:rPr>
              <a:t>cI</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9CDCFE"/>
                </a:solidFill>
                <a:effectLst/>
                <a:highlight>
                  <a:srgbClr val="1F1F1F"/>
                </a:highlight>
                <a:latin typeface="Consolas" panose="020B0609020204030204" pitchFamily="49" charset="0"/>
              </a:rPr>
              <a:t>console</a:t>
            </a:r>
            <a:r>
              <a:rPr lang="en-GB" b="0" dirty="0">
                <a:solidFill>
                  <a:srgbClr val="D4D4D4"/>
                </a:solidFill>
                <a:effectLst/>
                <a:highlight>
                  <a:srgbClr val="1F1F1F"/>
                </a:highlight>
                <a:latin typeface="Consolas" panose="020B0609020204030204" pitchFamily="49" charset="0"/>
              </a:rPr>
              <a:t>.</a:t>
            </a:r>
            <a:r>
              <a:rPr lang="en-GB" b="0" dirty="0">
                <a:solidFill>
                  <a:srgbClr val="DCDCAA"/>
                </a:solidFill>
                <a:effectLst/>
                <a:highlight>
                  <a:srgbClr val="1F1F1F"/>
                </a:highlight>
                <a:latin typeface="Consolas" panose="020B0609020204030204" pitchFamily="49" charset="0"/>
              </a:rPr>
              <a:t>log</a:t>
            </a:r>
            <a:r>
              <a:rPr lang="en-GB" b="0" dirty="0">
                <a:solidFill>
                  <a:srgbClr val="D4D4D4"/>
                </a:solidFill>
                <a:effectLst/>
                <a:highlight>
                  <a:srgbClr val="1F1F1F"/>
                </a:highlight>
                <a:latin typeface="Consolas" panose="020B0609020204030204" pitchFamily="49" charset="0"/>
              </a:rPr>
              <a:t>(</a:t>
            </a:r>
            <a:r>
              <a:rPr lang="en-GB" b="0" dirty="0">
                <a:solidFill>
                  <a:srgbClr val="CE9178"/>
                </a:solidFill>
                <a:effectLst/>
                <a:highlight>
                  <a:srgbClr val="1F1F1F"/>
                </a:highlight>
                <a:latin typeface="Consolas" panose="020B0609020204030204" pitchFamily="49" charset="0"/>
              </a:rPr>
              <a:t>"The interest earned on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at an annual rate of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for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years is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
        <p:nvSpPr>
          <p:cNvPr id="2" name="Arrow: Right 1">
            <a:extLst>
              <a:ext uri="{FF2B5EF4-FFF2-40B4-BE49-F238E27FC236}">
                <a16:creationId xmlns:a16="http://schemas.microsoft.com/office/drawing/2014/main" id="{06BECEAB-81E9-98F1-9866-D99EE3EDF733}"/>
              </a:ext>
            </a:extLst>
          </p:cNvPr>
          <p:cNvSpPr/>
          <p:nvPr/>
        </p:nvSpPr>
        <p:spPr>
          <a:xfrm>
            <a:off x="51428" y="4032738"/>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 name="Arrow: Right 2">
            <a:extLst>
              <a:ext uri="{FF2B5EF4-FFF2-40B4-BE49-F238E27FC236}">
                <a16:creationId xmlns:a16="http://schemas.microsoft.com/office/drawing/2014/main" id="{A32312D6-8DC4-4224-6C4E-A429DA3153AD}"/>
              </a:ext>
            </a:extLst>
          </p:cNvPr>
          <p:cNvSpPr/>
          <p:nvPr/>
        </p:nvSpPr>
        <p:spPr>
          <a:xfrm>
            <a:off x="51428" y="4360984"/>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 name="Arrow: Right 3">
            <a:extLst>
              <a:ext uri="{FF2B5EF4-FFF2-40B4-BE49-F238E27FC236}">
                <a16:creationId xmlns:a16="http://schemas.microsoft.com/office/drawing/2014/main" id="{96EA9D76-C86C-CF5D-4234-047854388722}"/>
              </a:ext>
            </a:extLst>
          </p:cNvPr>
          <p:cNvSpPr/>
          <p:nvPr/>
        </p:nvSpPr>
        <p:spPr>
          <a:xfrm>
            <a:off x="51428" y="4700953"/>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Arrow: Right 4">
            <a:extLst>
              <a:ext uri="{FF2B5EF4-FFF2-40B4-BE49-F238E27FC236}">
                <a16:creationId xmlns:a16="http://schemas.microsoft.com/office/drawing/2014/main" id="{ED83887E-B7C4-B6E7-B5B9-9D886F354AFB}"/>
              </a:ext>
            </a:extLst>
          </p:cNvPr>
          <p:cNvSpPr/>
          <p:nvPr/>
        </p:nvSpPr>
        <p:spPr>
          <a:xfrm>
            <a:off x="63151" y="5040922"/>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Arrow: Right 7">
            <a:extLst>
              <a:ext uri="{FF2B5EF4-FFF2-40B4-BE49-F238E27FC236}">
                <a16:creationId xmlns:a16="http://schemas.microsoft.com/office/drawing/2014/main" id="{BD0A94FF-AD4A-2382-1398-F66484BC02F5}"/>
              </a:ext>
            </a:extLst>
          </p:cNvPr>
          <p:cNvSpPr/>
          <p:nvPr/>
        </p:nvSpPr>
        <p:spPr>
          <a:xfrm rot="5400000">
            <a:off x="2243643" y="1852670"/>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Arrow: Right 8">
            <a:extLst>
              <a:ext uri="{FF2B5EF4-FFF2-40B4-BE49-F238E27FC236}">
                <a16:creationId xmlns:a16="http://schemas.microsoft.com/office/drawing/2014/main" id="{17FFF9C2-BF4A-C121-8BF5-E45FBCD72AAA}"/>
              </a:ext>
            </a:extLst>
          </p:cNvPr>
          <p:cNvSpPr/>
          <p:nvPr/>
        </p:nvSpPr>
        <p:spPr>
          <a:xfrm rot="5400000">
            <a:off x="3122875" y="1852669"/>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Arrow: Right 9">
            <a:extLst>
              <a:ext uri="{FF2B5EF4-FFF2-40B4-BE49-F238E27FC236}">
                <a16:creationId xmlns:a16="http://schemas.microsoft.com/office/drawing/2014/main" id="{E399E40D-947D-08B5-10A0-B8C639D739D7}"/>
              </a:ext>
            </a:extLst>
          </p:cNvPr>
          <p:cNvSpPr/>
          <p:nvPr/>
        </p:nvSpPr>
        <p:spPr>
          <a:xfrm rot="5400000">
            <a:off x="3855568" y="1852668"/>
            <a:ext cx="422031" cy="293077"/>
          </a:xfrm>
          <a:prstGeom prst="rightArrow">
            <a:avLst/>
          </a:prstGeom>
          <a:solidFill>
            <a:srgbClr val="0047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4185041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938F10C-3EB6-6BC4-E2CF-2D13DB65F43D}"/>
              </a:ext>
            </a:extLst>
          </p:cNvPr>
          <p:cNvSpPr>
            <a:spLocks noGrp="1"/>
          </p:cNvSpPr>
          <p:nvPr>
            <p:ph idx="1"/>
          </p:nvPr>
        </p:nvSpPr>
        <p:spPr>
          <a:solidFill>
            <a:srgbClr val="1F1F1F"/>
          </a:solidFill>
        </p:spPr>
        <p:txBody>
          <a:bodyPr/>
          <a:lstStyle/>
          <a:p>
            <a:pPr marL="0" indent="0">
              <a:buNone/>
            </a:pPr>
            <a:r>
              <a:rPr lang="en-GB" b="0" dirty="0">
                <a:solidFill>
                  <a:srgbClr val="569CD6"/>
                </a:solidFill>
                <a:effectLst/>
                <a:highlight>
                  <a:srgbClr val="1F1F1F"/>
                </a:highlight>
                <a:latin typeface="Consolas" panose="020B0609020204030204" pitchFamily="49" charset="0"/>
              </a:rPr>
              <a:t>function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calculateInterest</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err="1">
                <a:solidFill>
                  <a:srgbClr val="9CDCFE"/>
                </a:solidFill>
                <a:effectLst/>
                <a:highlight>
                  <a:srgbClr val="1F1F1F"/>
                </a:highlight>
                <a:latin typeface="Consolas" panose="020B0609020204030204" pitchFamily="49" charset="0"/>
              </a:rPr>
              <a:t>Math</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pow</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1</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err="1">
                <a:solidFill>
                  <a:srgbClr val="569CD6"/>
                </a:solidFill>
                <a:effectLst/>
                <a:highlight>
                  <a:srgbClr val="1F1F1F"/>
                </a:highlight>
                <a:latin typeface="Consolas" panose="020B0609020204030204" pitchFamily="49" charset="0"/>
              </a:rPr>
              <a:t>const</a:t>
            </a:r>
            <a:r>
              <a:rPr lang="en-GB" b="0" dirty="0">
                <a:solidFill>
                  <a:srgbClr val="D4D4D4"/>
                </a:solidFill>
                <a:effectLst/>
                <a:highlight>
                  <a:srgbClr val="1F1F1F"/>
                </a:highlight>
                <a:latin typeface="Consolas" panose="020B0609020204030204" pitchFamily="49" charset="0"/>
              </a:rPr>
              <a:t> </a:t>
            </a:r>
            <a:r>
              <a:rPr lang="en-GB" b="0" dirty="0">
                <a:solidFill>
                  <a:srgbClr val="4FC1FF"/>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amount</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    </a:t>
            </a:r>
            <a:r>
              <a:rPr lang="en-GB" b="0" dirty="0">
                <a:solidFill>
                  <a:srgbClr val="C586C0"/>
                </a:solidFill>
                <a:effectLst/>
                <a:highlight>
                  <a:srgbClr val="1F1F1F"/>
                </a:highlight>
                <a:latin typeface="Consolas" panose="020B0609020204030204" pitchFamily="49" charset="0"/>
              </a:rPr>
              <a:t>return</a:t>
            </a:r>
            <a:r>
              <a:rPr lang="en-GB" b="0" dirty="0">
                <a:solidFill>
                  <a:srgbClr val="D4D4D4"/>
                </a:solidFill>
                <a:effectLst/>
                <a:highlight>
                  <a:srgbClr val="1F1F1F"/>
                </a:highlight>
                <a:latin typeface="Consolas" panose="020B0609020204030204" pitchFamily="49" charset="0"/>
              </a:rPr>
              <a:t> </a:t>
            </a:r>
            <a:r>
              <a:rPr lang="en-GB" b="0" dirty="0" err="1">
                <a:solidFill>
                  <a:srgbClr val="DCDCAA"/>
                </a:solidFill>
                <a:effectLst/>
                <a:highlight>
                  <a:srgbClr val="1F1F1F"/>
                </a:highlight>
                <a:latin typeface="Consolas" panose="020B0609020204030204" pitchFamily="49" charset="0"/>
              </a:rPr>
              <a:t>parseFloat</a:t>
            </a:r>
            <a:r>
              <a:rPr lang="en-GB" b="0" dirty="0">
                <a:solidFill>
                  <a:srgbClr val="D4D4D4"/>
                </a:solidFill>
                <a:effectLst/>
                <a:highlight>
                  <a:srgbClr val="1F1F1F"/>
                </a:highlight>
                <a:latin typeface="Consolas" panose="020B0609020204030204" pitchFamily="49" charset="0"/>
              </a:rPr>
              <a:t>(</a:t>
            </a:r>
            <a:r>
              <a:rPr lang="en-GB" b="0" dirty="0" err="1">
                <a:solidFill>
                  <a:srgbClr val="9CDCFE"/>
                </a:solidFill>
                <a:effectLst/>
                <a:highlight>
                  <a:srgbClr val="1F1F1F"/>
                </a:highlight>
                <a:latin typeface="Consolas" panose="020B0609020204030204" pitchFamily="49" charset="0"/>
              </a:rPr>
              <a:t>interest</a:t>
            </a:r>
            <a:r>
              <a:rPr lang="en-GB" b="0" dirty="0" err="1">
                <a:solidFill>
                  <a:srgbClr val="D4D4D4"/>
                </a:solidFill>
                <a:effectLst/>
                <a:highlight>
                  <a:srgbClr val="1F1F1F"/>
                </a:highlight>
                <a:latin typeface="Consolas" panose="020B0609020204030204" pitchFamily="49" charset="0"/>
              </a:rPr>
              <a:t>.</a:t>
            </a:r>
            <a:r>
              <a:rPr lang="en-GB" b="0" dirty="0" err="1">
                <a:solidFill>
                  <a:srgbClr val="DCDCAA"/>
                </a:solidFill>
                <a:effectLst/>
                <a:highlight>
                  <a:srgbClr val="1F1F1F"/>
                </a:highlight>
                <a:latin typeface="Consolas" panose="020B0609020204030204" pitchFamily="49" charset="0"/>
              </a:rPr>
              <a:t>toFixed</a:t>
            </a:r>
            <a:r>
              <a:rPr lang="en-GB" b="0" dirty="0">
                <a:solidFill>
                  <a:srgbClr val="D4D4D4"/>
                </a:solidFill>
                <a:effectLst/>
                <a:highlight>
                  <a:srgbClr val="1F1F1F"/>
                </a:highlight>
                <a:latin typeface="Consolas" panose="020B0609020204030204" pitchFamily="49" charset="0"/>
              </a:rPr>
              <a:t>(</a:t>
            </a:r>
            <a:r>
              <a:rPr lang="en-GB" b="0" dirty="0">
                <a:solidFill>
                  <a:srgbClr val="B5CEA8"/>
                </a:solidFill>
                <a:effectLst/>
                <a:highlight>
                  <a:srgbClr val="1F1F1F"/>
                </a:highlight>
                <a:latin typeface="Consolas" panose="020B0609020204030204" pitchFamily="49" charset="0"/>
              </a:rPr>
              <a:t>2</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br>
              <a:rPr lang="en-GB" b="0" dirty="0">
                <a:solidFill>
                  <a:srgbClr val="CCCCCC"/>
                </a:solidFill>
                <a:effectLst/>
                <a:highlight>
                  <a:srgbClr val="1F1F1F"/>
                </a:highlight>
                <a:latin typeface="Consolas" panose="020B0609020204030204" pitchFamily="49" charset="0"/>
              </a:rPr>
            </a:b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1000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5</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 </a:t>
            </a:r>
            <a:r>
              <a:rPr lang="en-GB" b="0" dirty="0">
                <a:solidFill>
                  <a:srgbClr val="B5CEA8"/>
                </a:solidFill>
                <a:effectLst/>
                <a:highlight>
                  <a:srgbClr val="1F1F1F"/>
                </a:highlight>
                <a:latin typeface="Consolas" panose="020B0609020204030204" pitchFamily="49" charset="0"/>
              </a:rPr>
              <a:t>10</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569CD6"/>
                </a:solidFill>
                <a:effectLst/>
                <a:highlight>
                  <a:srgbClr val="1F1F1F"/>
                </a:highlight>
                <a:latin typeface="Consolas" panose="020B0609020204030204" pitchFamily="49" charset="0"/>
              </a:rPr>
              <a:t>let</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 = </a:t>
            </a:r>
            <a:r>
              <a:rPr lang="en-GB" b="0" dirty="0" err="1">
                <a:solidFill>
                  <a:srgbClr val="DCDCAA"/>
                </a:solidFill>
                <a:effectLst/>
                <a:highlight>
                  <a:srgbClr val="1F1F1F"/>
                </a:highlight>
                <a:latin typeface="Consolas" panose="020B0609020204030204" pitchFamily="49" charset="0"/>
              </a:rPr>
              <a:t>calculateInterest</a:t>
            </a:r>
            <a:r>
              <a:rPr lang="en-GB" b="0" dirty="0">
                <a:solidFill>
                  <a:srgbClr val="D4D4D4"/>
                </a:solidFill>
                <a:effectLst/>
                <a:highlight>
                  <a:srgbClr val="1F1F1F"/>
                </a:highlight>
                <a:latin typeface="Consolas" panose="020B0609020204030204" pitchFamily="49" charset="0"/>
              </a:rPr>
              <a:t>(</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r>
              <a:rPr lang="en-GB" b="0" dirty="0">
                <a:solidFill>
                  <a:srgbClr val="9CDCFE"/>
                </a:solidFill>
                <a:effectLst/>
                <a:highlight>
                  <a:srgbClr val="1F1F1F"/>
                </a:highlight>
                <a:latin typeface="Consolas" panose="020B0609020204030204" pitchFamily="49" charset="0"/>
              </a:rPr>
              <a:t>console</a:t>
            </a:r>
            <a:r>
              <a:rPr lang="en-GB" b="0" dirty="0">
                <a:solidFill>
                  <a:srgbClr val="D4D4D4"/>
                </a:solidFill>
                <a:effectLst/>
                <a:highlight>
                  <a:srgbClr val="1F1F1F"/>
                </a:highlight>
                <a:latin typeface="Consolas" panose="020B0609020204030204" pitchFamily="49" charset="0"/>
              </a:rPr>
              <a:t>.</a:t>
            </a:r>
            <a:r>
              <a:rPr lang="en-GB" b="0" dirty="0">
                <a:solidFill>
                  <a:srgbClr val="DCDCAA"/>
                </a:solidFill>
                <a:effectLst/>
                <a:highlight>
                  <a:srgbClr val="1F1F1F"/>
                </a:highlight>
                <a:latin typeface="Consolas" panose="020B0609020204030204" pitchFamily="49" charset="0"/>
              </a:rPr>
              <a:t>log</a:t>
            </a:r>
            <a:r>
              <a:rPr lang="en-GB" b="0" dirty="0">
                <a:solidFill>
                  <a:srgbClr val="D4D4D4"/>
                </a:solidFill>
                <a:effectLst/>
                <a:highlight>
                  <a:srgbClr val="1F1F1F"/>
                </a:highlight>
                <a:latin typeface="Consolas" panose="020B0609020204030204" pitchFamily="49" charset="0"/>
              </a:rPr>
              <a:t>(</a:t>
            </a:r>
            <a:r>
              <a:rPr lang="en-GB" b="0" dirty="0">
                <a:solidFill>
                  <a:srgbClr val="CE9178"/>
                </a:solidFill>
                <a:effectLst/>
                <a:highlight>
                  <a:srgbClr val="1F1F1F"/>
                </a:highlight>
                <a:latin typeface="Consolas" panose="020B0609020204030204" pitchFamily="49" charset="0"/>
              </a:rPr>
              <a:t>"The interest earned on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principal</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at an annual rate of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rate</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for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years</a:t>
            </a:r>
            <a:r>
              <a:rPr lang="en-GB" b="0" dirty="0">
                <a:solidFill>
                  <a:srgbClr val="D4D4D4"/>
                </a:solidFill>
                <a:effectLst/>
                <a:highlight>
                  <a:srgbClr val="1F1F1F"/>
                </a:highlight>
                <a:latin typeface="Consolas" panose="020B0609020204030204" pitchFamily="49" charset="0"/>
              </a:rPr>
              <a:t> + </a:t>
            </a:r>
            <a:r>
              <a:rPr lang="en-GB" b="0" dirty="0">
                <a:solidFill>
                  <a:srgbClr val="CE9178"/>
                </a:solidFill>
                <a:effectLst/>
                <a:highlight>
                  <a:srgbClr val="1F1F1F"/>
                </a:highlight>
                <a:latin typeface="Consolas" panose="020B0609020204030204" pitchFamily="49" charset="0"/>
              </a:rPr>
              <a:t>" years is $"</a:t>
            </a:r>
            <a:r>
              <a:rPr lang="en-GB" b="0" dirty="0">
                <a:solidFill>
                  <a:srgbClr val="D4D4D4"/>
                </a:solidFill>
                <a:effectLst/>
                <a:highlight>
                  <a:srgbClr val="1F1F1F"/>
                </a:highlight>
                <a:latin typeface="Consolas" panose="020B0609020204030204" pitchFamily="49" charset="0"/>
              </a:rPr>
              <a:t> + </a:t>
            </a:r>
            <a:r>
              <a:rPr lang="en-GB" b="0" dirty="0">
                <a:solidFill>
                  <a:srgbClr val="9CDCFE"/>
                </a:solidFill>
                <a:effectLst/>
                <a:highlight>
                  <a:srgbClr val="1F1F1F"/>
                </a:highlight>
                <a:latin typeface="Consolas" panose="020B0609020204030204" pitchFamily="49" charset="0"/>
              </a:rPr>
              <a:t>interest</a:t>
            </a:r>
            <a:r>
              <a:rPr lang="en-GB" b="0" dirty="0">
                <a:solidFill>
                  <a:srgbClr val="D4D4D4"/>
                </a:solidFill>
                <a:effectLst/>
                <a:highlight>
                  <a:srgbClr val="1F1F1F"/>
                </a:highlight>
                <a:latin typeface="Consolas" panose="020B0609020204030204" pitchFamily="49" charset="0"/>
              </a:rPr>
              <a:t>);</a:t>
            </a:r>
            <a:endParaRPr lang="en-GB" b="0" dirty="0">
              <a:solidFill>
                <a:srgbClr val="CCCCCC"/>
              </a:solidFill>
              <a:effectLst/>
              <a:highlight>
                <a:srgbClr val="1F1F1F"/>
              </a:highlight>
              <a:latin typeface="Consolas" panose="020B0609020204030204" pitchFamily="49" charset="0"/>
            </a:endParaRPr>
          </a:p>
          <a:p>
            <a:pPr marL="0" indent="0">
              <a:buNone/>
            </a:pPr>
            <a:endParaRPr lang="en-GB" dirty="0"/>
          </a:p>
        </p:txBody>
      </p:sp>
      <p:sp>
        <p:nvSpPr>
          <p:cNvPr id="6" name="Title 5">
            <a:extLst>
              <a:ext uri="{FF2B5EF4-FFF2-40B4-BE49-F238E27FC236}">
                <a16:creationId xmlns:a16="http://schemas.microsoft.com/office/drawing/2014/main" id="{D6350F3A-8D0A-3955-0351-2EFE018BC944}"/>
              </a:ext>
            </a:extLst>
          </p:cNvPr>
          <p:cNvSpPr>
            <a:spLocks noGrp="1"/>
          </p:cNvSpPr>
          <p:nvPr>
            <p:ph type="title"/>
          </p:nvPr>
        </p:nvSpPr>
        <p:spPr/>
        <p:txBody>
          <a:bodyPr/>
          <a:lstStyle/>
          <a:p>
            <a:r>
              <a:rPr lang="en-GB" dirty="0"/>
              <a:t>The Code</a:t>
            </a:r>
          </a:p>
        </p:txBody>
      </p:sp>
    </p:spTree>
    <p:extLst>
      <p:ext uri="{BB962C8B-B14F-4D97-AF65-F5344CB8AC3E}">
        <p14:creationId xmlns:p14="http://schemas.microsoft.com/office/powerpoint/2010/main" val="2362579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332419-B444-397D-DAF2-826D4431FD2A}"/>
              </a:ext>
            </a:extLst>
          </p:cNvPr>
          <p:cNvSpPr>
            <a:spLocks noGrp="1"/>
          </p:cNvSpPr>
          <p:nvPr>
            <p:ph type="title"/>
          </p:nvPr>
        </p:nvSpPr>
        <p:spPr/>
        <p:txBody>
          <a:bodyPr/>
          <a:lstStyle/>
          <a:p>
            <a:r>
              <a:rPr lang="en-GB" dirty="0"/>
              <a:t>Increasing Understanding</a:t>
            </a:r>
          </a:p>
        </p:txBody>
      </p:sp>
      <p:sp>
        <p:nvSpPr>
          <p:cNvPr id="5" name="Text Placeholder 4">
            <a:extLst>
              <a:ext uri="{FF2B5EF4-FFF2-40B4-BE49-F238E27FC236}">
                <a16:creationId xmlns:a16="http://schemas.microsoft.com/office/drawing/2014/main" id="{CE0D3FBC-226A-33AE-7F36-CE77E5867C50}"/>
              </a:ext>
            </a:extLst>
          </p:cNvPr>
          <p:cNvSpPr>
            <a:spLocks noGrp="1"/>
          </p:cNvSpPr>
          <p:nvPr>
            <p:ph type="body" sz="quarter" idx="16"/>
          </p:nvPr>
        </p:nvSpPr>
        <p:spPr/>
        <p:txBody>
          <a:bodyPr/>
          <a:lstStyle/>
          <a:p>
            <a:r>
              <a:rPr lang="en-GB" dirty="0"/>
              <a:t>Clean Code 2</a:t>
            </a:r>
          </a:p>
        </p:txBody>
      </p:sp>
    </p:spTree>
    <p:extLst>
      <p:ext uri="{BB962C8B-B14F-4D97-AF65-F5344CB8AC3E}">
        <p14:creationId xmlns:p14="http://schemas.microsoft.com/office/powerpoint/2010/main" val="1038799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BJS.LTD.002 Theme">
  <a:themeElements>
    <a:clrScheme name="Academy">
      <a:dk1>
        <a:srgbClr val="041E42"/>
      </a:dk1>
      <a:lt1>
        <a:sysClr val="window" lastClr="FFFFFF"/>
      </a:lt1>
      <a:dk2>
        <a:srgbClr val="128BC7"/>
      </a:dk2>
      <a:lt2>
        <a:srgbClr val="F15A29"/>
      </a:lt2>
      <a:accent1>
        <a:srgbClr val="128BC7"/>
      </a:accent1>
      <a:accent2>
        <a:srgbClr val="F15A29"/>
      </a:accent2>
      <a:accent3>
        <a:srgbClr val="F0B40F"/>
      </a:accent3>
      <a:accent4>
        <a:srgbClr val="FFFFFF"/>
      </a:accent4>
      <a:accent5>
        <a:srgbClr val="FFFFFF"/>
      </a:accent5>
      <a:accent6>
        <a:srgbClr val="FFFFFF"/>
      </a:accent6>
      <a:hlink>
        <a:srgbClr val="F15A29"/>
      </a:hlink>
      <a:folHlink>
        <a:srgbClr val="128BC7"/>
      </a:folHlink>
    </a:clrScheme>
    <a:fontScheme name="BJSS theme fonts">
      <a:majorFont>
        <a:latin typeface="Catamaran Black"/>
        <a:ea typeface=""/>
        <a:cs typeface=""/>
      </a:majorFont>
      <a:minorFont>
        <a:latin typeface="Catamar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47BB"/>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a:noFill/>
          </a:defRPr>
        </a:defPPr>
      </a:lstStyle>
    </a:txDef>
  </a:objectDefaults>
  <a:extraClrSchemeLst/>
  <a:extLst>
    <a:ext uri="{05A4C25C-085E-4340-85A3-A5531E510DB2}">
      <thm15:themeFamily xmlns:thm15="http://schemas.microsoft.com/office/thememl/2012/main" name="BJSS Academy Template.potx" id="{D20DA80A-ADA4-4A47-B87C-1F498995B3B3}" vid="{209BFC89-CD07-4137-A300-F685B2F78C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Academy Ppt. 2022</Template>
  <TotalTime>24</TotalTime>
  <Words>1963</Words>
  <Application>Microsoft Office PowerPoint</Application>
  <PresentationFormat>Widescreen</PresentationFormat>
  <Paragraphs>190</Paragraphs>
  <Slides>20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Aptos</vt:lpstr>
      <vt:lpstr>Arial</vt:lpstr>
      <vt:lpstr>Catamaran</vt:lpstr>
      <vt:lpstr>Catamaran Black</vt:lpstr>
      <vt:lpstr>Catamaran Medium</vt:lpstr>
      <vt:lpstr>Catamaran Regular</vt:lpstr>
      <vt:lpstr>Consolas</vt:lpstr>
      <vt:lpstr>BJS.LTD.002 Theme</vt:lpstr>
      <vt:lpstr>PowerPoint Presentation</vt:lpstr>
      <vt:lpstr>The Problem</vt:lpstr>
      <vt:lpstr>The Code</vt:lpstr>
      <vt:lpstr>The Code</vt:lpstr>
      <vt:lpstr>Naming Things</vt:lpstr>
      <vt:lpstr>The Code</vt:lpstr>
      <vt:lpstr>The Code</vt:lpstr>
      <vt:lpstr>The Code</vt:lpstr>
      <vt:lpstr>Increasing Understanding</vt:lpstr>
      <vt:lpstr>The Code</vt:lpstr>
      <vt:lpstr>The Code</vt:lpstr>
      <vt:lpstr>So what?</vt:lpstr>
      <vt:lpstr>Aiding Understanding Again</vt:lpstr>
      <vt:lpstr>The Code</vt:lpstr>
      <vt:lpstr>The Code</vt:lpstr>
      <vt:lpstr>Interim Variables</vt:lpstr>
      <vt:lpstr>Developer – Help thyself!</vt:lpstr>
      <vt:lpstr>The Code</vt:lpstr>
      <vt:lpstr>Moving On</vt:lpstr>
      <vt:lpstr>Your Turn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Webb</dc:creator>
  <cp:lastModifiedBy>Dan Webb</cp:lastModifiedBy>
  <cp:revision>2</cp:revision>
  <dcterms:created xsi:type="dcterms:W3CDTF">2024-05-21T12:05:47Z</dcterms:created>
  <dcterms:modified xsi:type="dcterms:W3CDTF">2024-05-21T12:29:52Z</dcterms:modified>
</cp:coreProperties>
</file>